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324" r:id="rId2"/>
    <p:sldId id="345" r:id="rId3"/>
    <p:sldId id="376" r:id="rId4"/>
    <p:sldId id="352" r:id="rId5"/>
    <p:sldId id="371" r:id="rId6"/>
    <p:sldId id="372" r:id="rId7"/>
  </p:sldIdLst>
  <p:sldSz cx="9144000" cy="6858000" type="screen4x3"/>
  <p:notesSz cx="6858000" cy="9144000"/>
  <p:embeddedFontLst>
    <p:embeddedFont>
      <p:font typeface="Albertus Medium" panose="020E0602030304020304" pitchFamily="34" charset="0"/>
      <p:regular r:id="rId8"/>
    </p:embeddedFont>
    <p:embeddedFont>
      <p:font typeface="Rockwell Condensed" panose="02060603050405020104" pitchFamily="18" charset="0"/>
      <p:regular r:id="rId9"/>
      <p:bold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EE2845-7C41-472C-BF9F-4ED765B7DB41}" v="217" dt="2026-06-19T17:32:39.0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772" y="1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Rudge" userId="50937794a4981f1b" providerId="LiveId" clId="{29CC5E11-95D1-477C-AFF6-722E6A3E9142}"/>
    <pc:docChg chg="undo custSel addSld delSld modSld">
      <pc:chgData name="Daniel Rudge" userId="50937794a4981f1b" providerId="LiveId" clId="{29CC5E11-95D1-477C-AFF6-722E6A3E9142}" dt="2026-06-19T17:32:39.055" v="1120"/>
      <pc:docMkLst>
        <pc:docMk/>
      </pc:docMkLst>
      <pc:sldChg chg="addSp delSp modSp mod setBg">
        <pc:chgData name="Daniel Rudge" userId="50937794a4981f1b" providerId="LiveId" clId="{29CC5E11-95D1-477C-AFF6-722E6A3E9142}" dt="2026-06-19T14:48:50.742" v="71" actId="1076"/>
        <pc:sldMkLst>
          <pc:docMk/>
          <pc:sldMk cId="149799264" sldId="324"/>
        </pc:sldMkLst>
        <pc:spChg chg="mod ord">
          <ac:chgData name="Daniel Rudge" userId="50937794a4981f1b" providerId="LiveId" clId="{29CC5E11-95D1-477C-AFF6-722E6A3E9142}" dt="2026-06-19T14:46:52.389" v="29" actId="26606"/>
          <ac:spMkLst>
            <pc:docMk/>
            <pc:sldMk cId="149799264" sldId="324"/>
            <ac:spMk id="9" creationId="{00000000-0000-0000-0000-000000000000}"/>
          </ac:spMkLst>
        </pc:spChg>
        <pc:spChg chg="add del">
          <ac:chgData name="Daniel Rudge" userId="50937794a4981f1b" providerId="LiveId" clId="{29CC5E11-95D1-477C-AFF6-722E6A3E9142}" dt="2026-06-19T14:46:52.389" v="29" actId="26606"/>
          <ac:spMkLst>
            <pc:docMk/>
            <pc:sldMk cId="149799264" sldId="324"/>
            <ac:spMk id="14" creationId="{37C89E4B-3C9F-44B9-8B86-D9E3D112D8EC}"/>
          </ac:spMkLst>
        </pc:spChg>
        <pc:picChg chg="add mod modCrop">
          <ac:chgData name="Daniel Rudge" userId="50937794a4981f1b" providerId="LiveId" clId="{29CC5E11-95D1-477C-AFF6-722E6A3E9142}" dt="2026-06-19T14:47:53.641" v="46" actId="1035"/>
          <ac:picMkLst>
            <pc:docMk/>
            <pc:sldMk cId="149799264" sldId="324"/>
            <ac:picMk id="3" creationId="{8370D7F6-45E6-122C-63B5-353E30B4F7DA}"/>
          </ac:picMkLst>
        </pc:picChg>
        <pc:picChg chg="del mod">
          <ac:chgData name="Daniel Rudge" userId="50937794a4981f1b" providerId="LiveId" clId="{29CC5E11-95D1-477C-AFF6-722E6A3E9142}" dt="2026-06-19T14:47:17.733" v="31" actId="478"/>
          <ac:picMkLst>
            <pc:docMk/>
            <pc:sldMk cId="149799264" sldId="324"/>
            <ac:picMk id="4" creationId="{B4270626-621C-47FD-8516-102A81AD8EBA}"/>
          </ac:picMkLst>
        </pc:picChg>
        <pc:picChg chg="mod">
          <ac:chgData name="Daniel Rudge" userId="50937794a4981f1b" providerId="LiveId" clId="{29CC5E11-95D1-477C-AFF6-722E6A3E9142}" dt="2026-06-19T14:48:50.742" v="71" actId="1076"/>
          <ac:picMkLst>
            <pc:docMk/>
            <pc:sldMk cId="149799264" sldId="324"/>
            <ac:picMk id="5" creationId="{3A230F1C-04BE-0CE9-F670-D91A4B771ABA}"/>
          </ac:picMkLst>
        </pc:picChg>
        <pc:cxnChg chg="add del">
          <ac:chgData name="Daniel Rudge" userId="50937794a4981f1b" providerId="LiveId" clId="{29CC5E11-95D1-477C-AFF6-722E6A3E9142}" dt="2026-06-19T14:46:52.389" v="29" actId="26606"/>
          <ac:cxnSpMkLst>
            <pc:docMk/>
            <pc:sldMk cId="149799264" sldId="324"/>
            <ac:cxnSpMk id="16" creationId="{AA2EAA10-076F-46BD-8F0F-B9A2FB77A85C}"/>
          </ac:cxnSpMkLst>
        </pc:cxnChg>
        <pc:cxnChg chg="add del">
          <ac:chgData name="Daniel Rudge" userId="50937794a4981f1b" providerId="LiveId" clId="{29CC5E11-95D1-477C-AFF6-722E6A3E9142}" dt="2026-06-19T14:46:52.389" v="29" actId="26606"/>
          <ac:cxnSpMkLst>
            <pc:docMk/>
            <pc:sldMk cId="149799264" sldId="324"/>
            <ac:cxnSpMk id="18" creationId="{D891E407-403B-4764-86C9-33A56D3BCAA3}"/>
          </ac:cxnSpMkLst>
        </pc:cxnChg>
      </pc:sldChg>
      <pc:sldChg chg="addSp delSp modSp mod">
        <pc:chgData name="Daniel Rudge" userId="50937794a4981f1b" providerId="LiveId" clId="{29CC5E11-95D1-477C-AFF6-722E6A3E9142}" dt="2026-06-19T16:26:19.049" v="927" actId="14100"/>
        <pc:sldMkLst>
          <pc:docMk/>
          <pc:sldMk cId="1375370197" sldId="345"/>
        </pc:sldMkLst>
        <pc:spChg chg="mod">
          <ac:chgData name="Daniel Rudge" userId="50937794a4981f1b" providerId="LiveId" clId="{29CC5E11-95D1-477C-AFF6-722E6A3E9142}" dt="2026-06-19T14:48:55.872" v="72" actId="313"/>
          <ac:spMkLst>
            <pc:docMk/>
            <pc:sldMk cId="1375370197" sldId="345"/>
            <ac:spMk id="2" creationId="{00000000-0000-0000-0000-000000000000}"/>
          </ac:spMkLst>
        </pc:spChg>
        <pc:spChg chg="mod">
          <ac:chgData name="Daniel Rudge" userId="50937794a4981f1b" providerId="LiveId" clId="{29CC5E11-95D1-477C-AFF6-722E6A3E9142}" dt="2026-06-19T16:14:36.389" v="694" actId="20577"/>
          <ac:spMkLst>
            <pc:docMk/>
            <pc:sldMk cId="1375370197" sldId="345"/>
            <ac:spMk id="3" creationId="{00000000-0000-0000-0000-000000000000}"/>
          </ac:spMkLst>
        </pc:spChg>
        <pc:spChg chg="add del mod">
          <ac:chgData name="Daniel Rudge" userId="50937794a4981f1b" providerId="LiveId" clId="{29CC5E11-95D1-477C-AFF6-722E6A3E9142}" dt="2026-06-19T16:26:15.402" v="926" actId="478"/>
          <ac:spMkLst>
            <pc:docMk/>
            <pc:sldMk cId="1375370197" sldId="345"/>
            <ac:spMk id="4" creationId="{CAAB9320-D9B3-E65A-3B91-7B7BC07D1C17}"/>
          </ac:spMkLst>
        </pc:spChg>
        <pc:picChg chg="mod modCrop">
          <ac:chgData name="Daniel Rudge" userId="50937794a4981f1b" providerId="LiveId" clId="{29CC5E11-95D1-477C-AFF6-722E6A3E9142}" dt="2026-06-19T16:26:19.049" v="927" actId="14100"/>
          <ac:picMkLst>
            <pc:docMk/>
            <pc:sldMk cId="1375370197" sldId="345"/>
            <ac:picMk id="5" creationId="{4EDE288F-66B6-595F-D6BE-700D3F5E507C}"/>
          </ac:picMkLst>
        </pc:picChg>
      </pc:sldChg>
      <pc:sldChg chg="addSp delSp modSp mod modAnim">
        <pc:chgData name="Daniel Rudge" userId="50937794a4981f1b" providerId="LiveId" clId="{29CC5E11-95D1-477C-AFF6-722E6A3E9142}" dt="2026-06-19T16:26:24.897" v="929"/>
        <pc:sldMkLst>
          <pc:docMk/>
          <pc:sldMk cId="2115427165" sldId="352"/>
        </pc:sldMkLst>
        <pc:spChg chg="mod">
          <ac:chgData name="Daniel Rudge" userId="50937794a4981f1b" providerId="LiveId" clId="{29CC5E11-95D1-477C-AFF6-722E6A3E9142}" dt="2026-06-19T16:14:12.395" v="679" actId="20577"/>
          <ac:spMkLst>
            <pc:docMk/>
            <pc:sldMk cId="2115427165" sldId="352"/>
            <ac:spMk id="2" creationId="{00000000-0000-0000-0000-000000000000}"/>
          </ac:spMkLst>
        </pc:spChg>
        <pc:spChg chg="mod">
          <ac:chgData name="Daniel Rudge" userId="50937794a4981f1b" providerId="LiveId" clId="{29CC5E11-95D1-477C-AFF6-722E6A3E9142}" dt="2026-06-19T16:13:38.809" v="654" actId="20577"/>
          <ac:spMkLst>
            <pc:docMk/>
            <pc:sldMk cId="2115427165" sldId="352"/>
            <ac:spMk id="3" creationId="{00000000-0000-0000-0000-000000000000}"/>
          </ac:spMkLst>
        </pc:spChg>
        <pc:picChg chg="add mod">
          <ac:chgData name="Daniel Rudge" userId="50937794a4981f1b" providerId="LiveId" clId="{29CC5E11-95D1-477C-AFF6-722E6A3E9142}" dt="2026-06-19T16:26:24.897" v="929"/>
          <ac:picMkLst>
            <pc:docMk/>
            <pc:sldMk cId="2115427165" sldId="352"/>
            <ac:picMk id="4" creationId="{E403B57D-B65C-C0BE-6332-FB8276FB2798}"/>
          </ac:picMkLst>
        </pc:picChg>
        <pc:picChg chg="del">
          <ac:chgData name="Daniel Rudge" userId="50937794a4981f1b" providerId="LiveId" clId="{29CC5E11-95D1-477C-AFF6-722E6A3E9142}" dt="2026-06-19T16:26:24.689" v="928" actId="478"/>
          <ac:picMkLst>
            <pc:docMk/>
            <pc:sldMk cId="2115427165" sldId="352"/>
            <ac:picMk id="5" creationId="{33720C6A-F30F-987D-1170-70742A442D49}"/>
          </ac:picMkLst>
        </pc:picChg>
      </pc:sldChg>
      <pc:sldChg chg="addSp delSp modSp mod">
        <pc:chgData name="Daniel Rudge" userId="50937794a4981f1b" providerId="LiveId" clId="{29CC5E11-95D1-477C-AFF6-722E6A3E9142}" dt="2026-06-19T16:18:48.364" v="777" actId="164"/>
        <pc:sldMkLst>
          <pc:docMk/>
          <pc:sldMk cId="1583571546" sldId="371"/>
        </pc:sldMkLst>
        <pc:spChg chg="mod">
          <ac:chgData name="Daniel Rudge" userId="50937794a4981f1b" providerId="LiveId" clId="{29CC5E11-95D1-477C-AFF6-722E6A3E9142}" dt="2026-06-19T16:17:51.924" v="768" actId="12788"/>
          <ac:spMkLst>
            <pc:docMk/>
            <pc:sldMk cId="1583571546" sldId="371"/>
            <ac:spMk id="2" creationId="{82AA85DD-996B-CA7F-1F17-E4333BB0F6CF}"/>
          </ac:spMkLst>
        </pc:spChg>
        <pc:spChg chg="add del mod">
          <ac:chgData name="Daniel Rudge" userId="50937794a4981f1b" providerId="LiveId" clId="{29CC5E11-95D1-477C-AFF6-722E6A3E9142}" dt="2026-06-19T16:18:22.222" v="773" actId="478"/>
          <ac:spMkLst>
            <pc:docMk/>
            <pc:sldMk cId="1583571546" sldId="371"/>
            <ac:spMk id="6" creationId="{9C8C84FE-3BCE-F7E5-2A6E-213005AA5BBB}"/>
          </ac:spMkLst>
        </pc:spChg>
        <pc:spChg chg="add mod">
          <ac:chgData name="Daniel Rudge" userId="50937794a4981f1b" providerId="LiveId" clId="{29CC5E11-95D1-477C-AFF6-722E6A3E9142}" dt="2026-06-19T16:18:48.364" v="777" actId="164"/>
          <ac:spMkLst>
            <pc:docMk/>
            <pc:sldMk cId="1583571546" sldId="371"/>
            <ac:spMk id="7" creationId="{6D7C1478-AD0D-59CE-DCD5-FE40E08AA4FF}"/>
          </ac:spMkLst>
        </pc:spChg>
        <pc:grpChg chg="add mod">
          <ac:chgData name="Daniel Rudge" userId="50937794a4981f1b" providerId="LiveId" clId="{29CC5E11-95D1-477C-AFF6-722E6A3E9142}" dt="2026-06-19T16:18:48.364" v="777" actId="164"/>
          <ac:grpSpMkLst>
            <pc:docMk/>
            <pc:sldMk cId="1583571546" sldId="371"/>
            <ac:grpSpMk id="8" creationId="{267C1BAB-E6A4-9FDF-5CAB-00A8BB206E94}"/>
          </ac:grpSpMkLst>
        </pc:grpChg>
        <pc:picChg chg="add mod">
          <ac:chgData name="Daniel Rudge" userId="50937794a4981f1b" providerId="LiveId" clId="{29CC5E11-95D1-477C-AFF6-722E6A3E9142}" dt="2026-06-19T16:18:48.364" v="777" actId="164"/>
          <ac:picMkLst>
            <pc:docMk/>
            <pc:sldMk cId="1583571546" sldId="371"/>
            <ac:picMk id="4" creationId="{785E7C95-64CF-9A29-40F2-2BF3D3740137}"/>
          </ac:picMkLst>
        </pc:picChg>
        <pc:picChg chg="del">
          <ac:chgData name="Daniel Rudge" userId="50937794a4981f1b" providerId="LiveId" clId="{29CC5E11-95D1-477C-AFF6-722E6A3E9142}" dt="2026-06-19T16:16:27.417" v="700" actId="478"/>
          <ac:picMkLst>
            <pc:docMk/>
            <pc:sldMk cId="1583571546" sldId="371"/>
            <ac:picMk id="5" creationId="{014297FC-767F-8BE6-4ADF-E39FF61A33FD}"/>
          </ac:picMkLst>
        </pc:picChg>
        <pc:picChg chg="del">
          <ac:chgData name="Daniel Rudge" userId="50937794a4981f1b" providerId="LiveId" clId="{29CC5E11-95D1-477C-AFF6-722E6A3E9142}" dt="2026-06-19T16:15:54.639" v="697" actId="478"/>
          <ac:picMkLst>
            <pc:docMk/>
            <pc:sldMk cId="1583571546" sldId="371"/>
            <ac:picMk id="9" creationId="{B8CC9E9D-52DF-58E8-0902-46B9BCA2A24F}"/>
          </ac:picMkLst>
        </pc:picChg>
      </pc:sldChg>
      <pc:sldChg chg="addSp delSp modSp mod">
        <pc:chgData name="Daniel Rudge" userId="50937794a4981f1b" providerId="LiveId" clId="{29CC5E11-95D1-477C-AFF6-722E6A3E9142}" dt="2026-06-19T16:26:30.300" v="931"/>
        <pc:sldMkLst>
          <pc:docMk/>
          <pc:sldMk cId="1039181816" sldId="372"/>
        </pc:sldMkLst>
        <pc:spChg chg="mod">
          <ac:chgData name="Daniel Rudge" userId="50937794a4981f1b" providerId="LiveId" clId="{29CC5E11-95D1-477C-AFF6-722E6A3E9142}" dt="2026-06-19T16:22:31.121" v="800" actId="20577"/>
          <ac:spMkLst>
            <pc:docMk/>
            <pc:sldMk cId="1039181816" sldId="372"/>
            <ac:spMk id="2" creationId="{490FF12A-FA0F-BFBE-756D-0C9494184CCE}"/>
          </ac:spMkLst>
        </pc:spChg>
        <pc:spChg chg="mod">
          <ac:chgData name="Daniel Rudge" userId="50937794a4981f1b" providerId="LiveId" clId="{29CC5E11-95D1-477C-AFF6-722E6A3E9142}" dt="2026-06-19T16:23:13.760" v="899" actId="313"/>
          <ac:spMkLst>
            <pc:docMk/>
            <pc:sldMk cId="1039181816" sldId="372"/>
            <ac:spMk id="3" creationId="{28991F4F-56CA-6F62-1958-B5B96450650B}"/>
          </ac:spMkLst>
        </pc:spChg>
        <pc:picChg chg="add mod">
          <ac:chgData name="Daniel Rudge" userId="50937794a4981f1b" providerId="LiveId" clId="{29CC5E11-95D1-477C-AFF6-722E6A3E9142}" dt="2026-06-19T16:26:30.300" v="931"/>
          <ac:picMkLst>
            <pc:docMk/>
            <pc:sldMk cId="1039181816" sldId="372"/>
            <ac:picMk id="4" creationId="{8FF072C7-4DB1-ACBA-38EA-22E4D5621721}"/>
          </ac:picMkLst>
        </pc:picChg>
        <pc:picChg chg="del">
          <ac:chgData name="Daniel Rudge" userId="50937794a4981f1b" providerId="LiveId" clId="{29CC5E11-95D1-477C-AFF6-722E6A3E9142}" dt="2026-06-19T16:26:30.159" v="930" actId="478"/>
          <ac:picMkLst>
            <pc:docMk/>
            <pc:sldMk cId="1039181816" sldId="372"/>
            <ac:picMk id="5" creationId="{6FAE8023-187A-C980-CBEF-D399EC1AB67B}"/>
          </ac:picMkLst>
        </pc:picChg>
      </pc:sldChg>
      <pc:sldChg chg="addSp delSp modSp del mod">
        <pc:chgData name="Daniel Rudge" userId="50937794a4981f1b" providerId="LiveId" clId="{29CC5E11-95D1-477C-AFF6-722E6A3E9142}" dt="2026-06-19T16:26:48.602" v="936" actId="47"/>
        <pc:sldMkLst>
          <pc:docMk/>
          <pc:sldMk cId="1787007522" sldId="373"/>
        </pc:sldMkLst>
        <pc:picChg chg="add mod">
          <ac:chgData name="Daniel Rudge" userId="50937794a4981f1b" providerId="LiveId" clId="{29CC5E11-95D1-477C-AFF6-722E6A3E9142}" dt="2026-06-19T16:26:33.607" v="933"/>
          <ac:picMkLst>
            <pc:docMk/>
            <pc:sldMk cId="1787007522" sldId="373"/>
            <ac:picMk id="3" creationId="{B3595E8A-517A-9F5E-E297-51CCF06D6DEC}"/>
          </ac:picMkLst>
        </pc:picChg>
        <pc:picChg chg="del">
          <ac:chgData name="Daniel Rudge" userId="50937794a4981f1b" providerId="LiveId" clId="{29CC5E11-95D1-477C-AFF6-722E6A3E9142}" dt="2026-06-19T16:26:33.465" v="932" actId="478"/>
          <ac:picMkLst>
            <pc:docMk/>
            <pc:sldMk cId="1787007522" sldId="373"/>
            <ac:picMk id="5" creationId="{D03FC371-0143-DC64-A262-2A884D569259}"/>
          </ac:picMkLst>
        </pc:picChg>
      </pc:sldChg>
      <pc:sldChg chg="addSp delSp modSp del mod">
        <pc:chgData name="Daniel Rudge" userId="50937794a4981f1b" providerId="LiveId" clId="{29CC5E11-95D1-477C-AFF6-722E6A3E9142}" dt="2026-06-19T16:26:51.142" v="937" actId="47"/>
        <pc:sldMkLst>
          <pc:docMk/>
          <pc:sldMk cId="4027751728" sldId="374"/>
        </pc:sldMkLst>
        <pc:picChg chg="add mod">
          <ac:chgData name="Daniel Rudge" userId="50937794a4981f1b" providerId="LiveId" clId="{29CC5E11-95D1-477C-AFF6-722E6A3E9142}" dt="2026-06-19T16:26:37.676" v="935"/>
          <ac:picMkLst>
            <pc:docMk/>
            <pc:sldMk cId="4027751728" sldId="374"/>
            <ac:picMk id="4" creationId="{D282FC70-5263-C907-3987-D76066EF7E93}"/>
          </ac:picMkLst>
        </pc:picChg>
        <pc:picChg chg="del">
          <ac:chgData name="Daniel Rudge" userId="50937794a4981f1b" providerId="LiveId" clId="{29CC5E11-95D1-477C-AFF6-722E6A3E9142}" dt="2026-06-19T16:26:37.564" v="934" actId="478"/>
          <ac:picMkLst>
            <pc:docMk/>
            <pc:sldMk cId="4027751728" sldId="374"/>
            <ac:picMk id="5" creationId="{3032FA89-0E30-98A9-5021-0F4C78638ABC}"/>
          </ac:picMkLst>
        </pc:picChg>
      </pc:sldChg>
      <pc:sldChg chg="addSp modSp new del mod">
        <pc:chgData name="Daniel Rudge" userId="50937794a4981f1b" providerId="LiveId" clId="{29CC5E11-95D1-477C-AFF6-722E6A3E9142}" dt="2026-06-19T14:52:11.420" v="250" actId="47"/>
        <pc:sldMkLst>
          <pc:docMk/>
          <pc:sldMk cId="3536117292" sldId="375"/>
        </pc:sldMkLst>
        <pc:picChg chg="add mod">
          <ac:chgData name="Daniel Rudge" userId="50937794a4981f1b" providerId="LiveId" clId="{29CC5E11-95D1-477C-AFF6-722E6A3E9142}" dt="2026-06-19T14:50:42.206" v="247" actId="14100"/>
          <ac:picMkLst>
            <pc:docMk/>
            <pc:sldMk cId="3536117292" sldId="375"/>
            <ac:picMk id="3" creationId="{C0A47937-D0CA-04CE-2FAA-E173500B6361}"/>
          </ac:picMkLst>
        </pc:picChg>
      </pc:sldChg>
      <pc:sldChg chg="addSp delSp modSp new mod modTransition">
        <pc:chgData name="Daniel Rudge" userId="50937794a4981f1b" providerId="LiveId" clId="{29CC5E11-95D1-477C-AFF6-722E6A3E9142}" dt="2026-06-19T17:32:39.055" v="1120"/>
        <pc:sldMkLst>
          <pc:docMk/>
          <pc:sldMk cId="3586009978" sldId="376"/>
        </pc:sldMkLst>
        <pc:spChg chg="add mod">
          <ac:chgData name="Daniel Rudge" userId="50937794a4981f1b" providerId="LiveId" clId="{29CC5E11-95D1-477C-AFF6-722E6A3E9142}" dt="2026-06-19T16:55:40.858" v="1119" actId="2085"/>
          <ac:spMkLst>
            <pc:docMk/>
            <pc:sldMk cId="3586009978" sldId="376"/>
            <ac:spMk id="4" creationId="{94DFA3C7-7CA1-E8FF-9009-58C18B35EBBD}"/>
          </ac:spMkLst>
        </pc:spChg>
        <pc:spChg chg="add mod">
          <ac:chgData name="Daniel Rudge" userId="50937794a4981f1b" providerId="LiveId" clId="{29CC5E11-95D1-477C-AFF6-722E6A3E9142}" dt="2026-06-19T16:27:35.400" v="1002" actId="1035"/>
          <ac:spMkLst>
            <pc:docMk/>
            <pc:sldMk cId="3586009978" sldId="376"/>
            <ac:spMk id="5" creationId="{87F50F69-6627-45C4-95B3-9AF14892E4E6}"/>
          </ac:spMkLst>
        </pc:spChg>
        <pc:picChg chg="add mod">
          <ac:chgData name="Daniel Rudge" userId="50937794a4981f1b" providerId="LiveId" clId="{29CC5E11-95D1-477C-AFF6-722E6A3E9142}" dt="2026-06-19T14:51:54.274" v="249" actId="931"/>
          <ac:picMkLst>
            <pc:docMk/>
            <pc:sldMk cId="3586009978" sldId="376"/>
            <ac:picMk id="3" creationId="{8484E8B7-8925-3B13-A5FC-462A8C7AC279}"/>
          </ac:picMkLst>
        </pc:picChg>
        <pc:cxnChg chg="add del mod">
          <ac:chgData name="Daniel Rudge" userId="50937794a4981f1b" providerId="LiveId" clId="{29CC5E11-95D1-477C-AFF6-722E6A3E9142}" dt="2026-06-19T16:53:46.196" v="1022" actId="478"/>
          <ac:cxnSpMkLst>
            <pc:docMk/>
            <pc:sldMk cId="3586009978" sldId="376"/>
            <ac:cxnSpMk id="7" creationId="{995C7922-F2C6-950F-9CCF-68754E641D18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627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367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295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807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3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846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382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940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669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500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835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AB245-1993-40B4-B662-96DAE27885AE}" type="datetimeFigureOut">
              <a:rPr lang="en-GB" smtClean="0"/>
              <a:t>19/06/2026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EEF88-811E-455F-A2D9-F573AE31DA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9199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055717" y="5241974"/>
            <a:ext cx="7032567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5400" cap="all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/>
                <a:ea typeface="+mj-ea"/>
                <a:cs typeface="+mj-cs"/>
              </a:rPr>
              <a:t>God’s plan of the ages</a:t>
            </a:r>
            <a:endParaRPr lang="en-GB" sz="4400" dirty="0">
              <a:latin typeface="Albertus Medium" panose="020E06020303040203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230F1C-04BE-0CE9-F670-D91A4B771A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085" y="5543016"/>
            <a:ext cx="1030742" cy="10307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370D7F6-45E6-122C-63B5-353E30B4F7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29"/>
          <a:stretch>
            <a:fillRect/>
          </a:stretch>
        </p:blipFill>
        <p:spPr>
          <a:xfrm>
            <a:off x="1273215" y="284242"/>
            <a:ext cx="6597569" cy="4635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7992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2297" y="290310"/>
            <a:ext cx="7099069" cy="87347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all" spc="0" normalizeH="0" baseline="0" noProof="0" dirty="0">
                <a:ln>
                  <a:noFill/>
                </a:ln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/>
                <a:uLnTx/>
                <a:uFillTx/>
                <a:latin typeface="Rockwell Condensed" panose="02060603050405020104"/>
                <a:ea typeface="+mn-ea"/>
                <a:cs typeface="+mn-cs"/>
              </a:rPr>
              <a:t>Prophecy in Daniel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lbertus Medium" panose="020E06020303040203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2297" y="1404851"/>
            <a:ext cx="7099068" cy="512064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the canvas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the commander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the calendar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the consummation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DE288F-66B6-595F-D6BE-700D3F5E507C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39" t="10043" r="36639"/>
          <a:stretch>
            <a:fillRect/>
          </a:stretch>
        </p:blipFill>
        <p:spPr>
          <a:xfrm>
            <a:off x="-1" y="0"/>
            <a:ext cx="1296000" cy="6857999"/>
          </a:xfrm>
          <a:prstGeom prst="rect">
            <a:avLst/>
          </a:prstGeom>
          <a:effectLst>
            <a:outerShdw blurRad="292100" dist="38100" dir="2700000" algn="tl" rotWithShape="0">
              <a:prstClr val="black">
                <a:alpha val="6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5370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84E8B7-8925-3B13-A5FC-462A8C7AC2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068"/>
            <a:ext cx="9144000" cy="64658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DFA3C7-7CA1-E8FF-9009-58C18B35EBBD}"/>
              </a:ext>
            </a:extLst>
          </p:cNvPr>
          <p:cNvSpPr txBox="1"/>
          <p:nvPr/>
        </p:nvSpPr>
        <p:spPr>
          <a:xfrm>
            <a:off x="6567051" y="4781796"/>
            <a:ext cx="993570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b="1" dirty="0"/>
              <a:t>PHASE 1</a:t>
            </a:r>
          </a:p>
          <a:p>
            <a:pPr algn="ctr"/>
            <a:endParaRPr lang="en-GB" b="1" dirty="0"/>
          </a:p>
          <a:p>
            <a:pPr algn="ctr"/>
            <a:r>
              <a:rPr lang="en-GB" b="1" dirty="0"/>
              <a:t>PHASE 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F50F69-6627-45C4-95B3-9AF14892E4E6}"/>
              </a:ext>
            </a:extLst>
          </p:cNvPr>
          <p:cNvSpPr txBox="1"/>
          <p:nvPr/>
        </p:nvSpPr>
        <p:spPr>
          <a:xfrm>
            <a:off x="2456211" y="4930228"/>
            <a:ext cx="1482437" cy="276999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THE CHURCH AGE</a:t>
            </a:r>
          </a:p>
        </p:txBody>
      </p:sp>
    </p:spTree>
    <p:extLst>
      <p:ext uri="{BB962C8B-B14F-4D97-AF65-F5344CB8AC3E}">
        <p14:creationId xmlns:p14="http://schemas.microsoft.com/office/powerpoint/2010/main" val="35860099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2297" y="290310"/>
            <a:ext cx="7099069" cy="87347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all" spc="0" normalizeH="0" baseline="0" noProof="0" dirty="0">
                <a:ln>
                  <a:noFill/>
                </a:ln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/>
                <a:uLnTx/>
                <a:uFillTx/>
                <a:latin typeface="Rockwell Condensed" panose="02060603050405020104"/>
                <a:ea typeface="+mn-ea"/>
                <a:cs typeface="+mn-cs"/>
              </a:rPr>
              <a:t>The [satanic] commander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lbertus Medium" panose="020E06020303040203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2297" y="1404851"/>
            <a:ext cx="7099068" cy="512064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vision 1 – little horn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Vision 2 – fierce king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vision 3 – Coming Prince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Vision 4 – Wilful king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03B57D-B65C-C0BE-6332-FB8276FB2798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39" t="10043" r="36639"/>
          <a:stretch>
            <a:fillRect/>
          </a:stretch>
        </p:blipFill>
        <p:spPr>
          <a:xfrm>
            <a:off x="-1" y="0"/>
            <a:ext cx="1296000" cy="6857999"/>
          </a:xfrm>
          <a:prstGeom prst="rect">
            <a:avLst/>
          </a:prstGeom>
          <a:effectLst>
            <a:outerShdw blurRad="292100" dist="38100" dir="2700000" algn="tl" rotWithShape="0">
              <a:prstClr val="black">
                <a:alpha val="6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54271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86846-0FED-7EFA-9D61-E50C4CE08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A85DD-996B-CA7F-1F17-E4333BB0F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765" y="290310"/>
            <a:ext cx="8694470" cy="87347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all" spc="0" normalizeH="0" baseline="0" noProof="0" dirty="0">
                <a:ln>
                  <a:noFill/>
                </a:ln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/>
                <a:uLnTx/>
                <a:uFillTx/>
                <a:latin typeface="Rockwell Condensed" panose="02060603050405020104"/>
                <a:ea typeface="+mn-ea"/>
                <a:cs typeface="+mn-cs"/>
              </a:rPr>
              <a:t>The [unique] calendar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lbertus Medium" panose="020E06020303040203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67C1BAB-E6A4-9FDF-5CAB-00A8BB206E94}"/>
              </a:ext>
            </a:extLst>
          </p:cNvPr>
          <p:cNvGrpSpPr/>
          <p:nvPr/>
        </p:nvGrpSpPr>
        <p:grpSpPr>
          <a:xfrm>
            <a:off x="0" y="1555917"/>
            <a:ext cx="9144000" cy="4814438"/>
            <a:chOff x="0" y="1555917"/>
            <a:chExt cx="9144000" cy="481443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85E7C95-64CF-9A29-40F2-2BF3D3740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555917"/>
              <a:ext cx="9144000" cy="481443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D7C1478-AD0D-59CE-DCD5-FE40E08AA4FF}"/>
                </a:ext>
              </a:extLst>
            </p:cNvPr>
            <p:cNvSpPr/>
            <p:nvPr/>
          </p:nvSpPr>
          <p:spPr>
            <a:xfrm>
              <a:off x="8098971" y="5858494"/>
              <a:ext cx="1045029" cy="47897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583571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9FE02-546D-B728-3F4D-8B2F79558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FF12A-FA0F-BFBE-756D-0C9494184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297" y="290310"/>
            <a:ext cx="7099069" cy="87347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all" spc="0" normalizeH="0" baseline="0" noProof="0" dirty="0">
                <a:ln>
                  <a:noFill/>
                </a:ln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/>
                <a:uLnTx/>
                <a:uFillTx/>
                <a:latin typeface="Rockwell Condensed" panose="02060603050405020104"/>
                <a:ea typeface="+mn-ea"/>
                <a:cs typeface="+mn-cs"/>
              </a:rPr>
              <a:t>The [Glorious] consummation</a:t>
            </a:r>
            <a:endParaRPr kumimoji="0" lang="en-GB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lbertus Medium" panose="020E06020303040203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91F4F-56CA-6F62-1958-B5B964506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2297" y="1404851"/>
            <a:ext cx="7099068" cy="512064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Christ will reign [7.13-14]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saints will be raised [12.2]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4000" cap="all" dirty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Rockwell Condensed" panose="02060603050405020104" pitchFamily="18" charset="0"/>
                <a:ea typeface="+mj-ea"/>
                <a:cs typeface="+mj-cs"/>
              </a:rPr>
              <a:t> Daniel was to rest [12.13]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F072C7-4DB1-ACBA-38EA-22E4D5621721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39" t="10043" r="36639"/>
          <a:stretch>
            <a:fillRect/>
          </a:stretch>
        </p:blipFill>
        <p:spPr>
          <a:xfrm>
            <a:off x="-1" y="0"/>
            <a:ext cx="1296000" cy="6857999"/>
          </a:xfrm>
          <a:prstGeom prst="rect">
            <a:avLst/>
          </a:prstGeom>
          <a:effectLst>
            <a:outerShdw blurRad="292100" dist="38100" dir="2700000" algn="tl" rotWithShape="0">
              <a:prstClr val="black">
                <a:alpha val="6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9181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817</TotalTime>
  <Words>89</Words>
  <Application>Microsoft Office PowerPoint</Application>
  <PresentationFormat>On-screen Show (4:3)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Calibri</vt:lpstr>
      <vt:lpstr>Calibri Light</vt:lpstr>
      <vt:lpstr>Rockwell Condensed</vt:lpstr>
      <vt:lpstr>Wingdings</vt:lpstr>
      <vt:lpstr>Albertus Medium</vt:lpstr>
      <vt:lpstr>Arial</vt:lpstr>
      <vt:lpstr>Office Theme</vt:lpstr>
      <vt:lpstr>PowerPoint Presentation</vt:lpstr>
      <vt:lpstr>Prophecy in Daniel</vt:lpstr>
      <vt:lpstr>PowerPoint Presentation</vt:lpstr>
      <vt:lpstr>The [satanic] commander</vt:lpstr>
      <vt:lpstr>The [unique] calendar</vt:lpstr>
      <vt:lpstr>The [Glorious] consummation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 Rudge</dc:creator>
  <cp:lastModifiedBy>Daniel Rudge</cp:lastModifiedBy>
  <cp:revision>103</cp:revision>
  <dcterms:created xsi:type="dcterms:W3CDTF">2016-06-13T06:30:12Z</dcterms:created>
  <dcterms:modified xsi:type="dcterms:W3CDTF">2026-06-19T17:32:49Z</dcterms:modified>
</cp:coreProperties>
</file>