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324" r:id="rId2"/>
    <p:sldId id="345" r:id="rId3"/>
    <p:sldId id="352" r:id="rId4"/>
    <p:sldId id="371" r:id="rId5"/>
    <p:sldId id="372" r:id="rId6"/>
    <p:sldId id="373" r:id="rId7"/>
    <p:sldId id="374" r:id="rId8"/>
  </p:sldIdLst>
  <p:sldSz cx="9144000" cy="6858000" type="screen4x3"/>
  <p:notesSz cx="6858000" cy="9144000"/>
  <p:embeddedFontLst>
    <p:embeddedFont>
      <p:font typeface="Albertus Medium" panose="020E0602030304020304" pitchFamily="34" charset="0"/>
      <p:regular r:id="rId9"/>
    </p:embeddedFont>
    <p:embeddedFont>
      <p:font typeface="Rockwell Condensed" panose="02060603050405020104" pitchFamily="18" charset="0"/>
      <p:regular r:id="rId10"/>
      <p:bold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83BA89-122F-4D30-8B27-92D3C6882E0C}" v="652" dt="2026-06-19T17:28:41.0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904" y="1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Rudge" userId="50937794a4981f1b" providerId="LiveId" clId="{29CC5E11-95D1-477C-AFF6-722E6A3E9142}"/>
    <pc:docChg chg="undo redo custSel addSld delSld modSld sldOrd">
      <pc:chgData name="Daniel Rudge" userId="50937794a4981f1b" providerId="LiveId" clId="{29CC5E11-95D1-477C-AFF6-722E6A3E9142}" dt="2026-06-19T17:28:41.092" v="1451"/>
      <pc:docMkLst>
        <pc:docMk/>
      </pc:docMkLst>
      <pc:sldChg chg="addSp delSp modSp mod">
        <pc:chgData name="Daniel Rudge" userId="50937794a4981f1b" providerId="LiveId" clId="{29CC5E11-95D1-477C-AFF6-722E6A3E9142}" dt="2026-06-19T17:28:41.092" v="1451"/>
        <pc:sldMkLst>
          <pc:docMk/>
          <pc:sldMk cId="149799264" sldId="324"/>
        </pc:sldMkLst>
        <pc:spChg chg="mod">
          <ac:chgData name="Daniel Rudge" userId="50937794a4981f1b" providerId="LiveId" clId="{29CC5E11-95D1-477C-AFF6-722E6A3E9142}" dt="2026-06-18T10:13:03.031" v="19" actId="20577"/>
          <ac:spMkLst>
            <pc:docMk/>
            <pc:sldMk cId="149799264" sldId="324"/>
            <ac:spMk id="9" creationId="{00000000-0000-0000-0000-000000000000}"/>
          </ac:spMkLst>
        </pc:spChg>
        <pc:picChg chg="add mod">
          <ac:chgData name="Daniel Rudge" userId="50937794a4981f1b" providerId="LiveId" clId="{29CC5E11-95D1-477C-AFF6-722E6A3E9142}" dt="2026-06-19T17:28:41.092" v="1451"/>
          <ac:picMkLst>
            <pc:docMk/>
            <pc:sldMk cId="149799264" sldId="324"/>
            <ac:picMk id="2" creationId="{3AE702F7-F29B-9FE7-D111-3AA236FFDAFB}"/>
          </ac:picMkLst>
        </pc:picChg>
        <pc:picChg chg="del">
          <ac:chgData name="Daniel Rudge" userId="50937794a4981f1b" providerId="LiveId" clId="{29CC5E11-95D1-477C-AFF6-722E6A3E9142}" dt="2026-06-19T14:20:45.062" v="1391" actId="478"/>
          <ac:picMkLst>
            <pc:docMk/>
            <pc:sldMk cId="149799264" sldId="324"/>
            <ac:picMk id="3" creationId="{DE53E58E-BF8B-8BFD-FA83-A194ACA0D796}"/>
          </ac:picMkLst>
        </pc:picChg>
        <pc:picChg chg="mod">
          <ac:chgData name="Daniel Rudge" userId="50937794a4981f1b" providerId="LiveId" clId="{29CC5E11-95D1-477C-AFF6-722E6A3E9142}" dt="2026-06-18T10:12:52.013" v="0" actId="14826"/>
          <ac:picMkLst>
            <pc:docMk/>
            <pc:sldMk cId="149799264" sldId="324"/>
            <ac:picMk id="4" creationId="{B4270626-621C-47FD-8516-102A81AD8EBA}"/>
          </ac:picMkLst>
        </pc:picChg>
        <pc:picChg chg="add del mod">
          <ac:chgData name="Daniel Rudge" userId="50937794a4981f1b" providerId="LiveId" clId="{29CC5E11-95D1-477C-AFF6-722E6A3E9142}" dt="2026-06-19T17:28:40.663" v="1450" actId="478"/>
          <ac:picMkLst>
            <pc:docMk/>
            <pc:sldMk cId="149799264" sldId="324"/>
            <ac:picMk id="5" creationId="{3A230F1C-04BE-0CE9-F670-D91A4B771ABA}"/>
          </ac:picMkLst>
        </pc:picChg>
      </pc:sldChg>
      <pc:sldChg chg="modSp mod modAnim">
        <pc:chgData name="Daniel Rudge" userId="50937794a4981f1b" providerId="LiveId" clId="{29CC5E11-95D1-477C-AFF6-722E6A3E9142}" dt="2026-06-19T13:34:44.543" v="1073"/>
        <pc:sldMkLst>
          <pc:docMk/>
          <pc:sldMk cId="1375370197" sldId="345"/>
        </pc:sldMkLst>
        <pc:spChg chg="mod">
          <ac:chgData name="Daniel Rudge" userId="50937794a4981f1b" providerId="LiveId" clId="{29CC5E11-95D1-477C-AFF6-722E6A3E9142}" dt="2026-06-18T10:15:25.441" v="37" actId="313"/>
          <ac:spMkLst>
            <pc:docMk/>
            <pc:sldMk cId="1375370197" sldId="345"/>
            <ac:spMk id="2" creationId="{00000000-0000-0000-0000-000000000000}"/>
          </ac:spMkLst>
        </pc:spChg>
        <pc:spChg chg="mod">
          <ac:chgData name="Daniel Rudge" userId="50937794a4981f1b" providerId="LiveId" clId="{29CC5E11-95D1-477C-AFF6-722E6A3E9142}" dt="2026-06-19T12:48:27.569" v="205" actId="27636"/>
          <ac:spMkLst>
            <pc:docMk/>
            <pc:sldMk cId="1375370197" sldId="345"/>
            <ac:spMk id="3" creationId="{00000000-0000-0000-0000-000000000000}"/>
          </ac:spMkLst>
        </pc:spChg>
        <pc:picChg chg="mod">
          <ac:chgData name="Daniel Rudge" userId="50937794a4981f1b" providerId="LiveId" clId="{29CC5E11-95D1-477C-AFF6-722E6A3E9142}" dt="2026-06-19T12:46:46.962" v="45" actId="14826"/>
          <ac:picMkLst>
            <pc:docMk/>
            <pc:sldMk cId="1375370197" sldId="345"/>
            <ac:picMk id="5" creationId="{4EDE288F-66B6-595F-D6BE-700D3F5E507C}"/>
          </ac:picMkLst>
        </pc:picChg>
      </pc:sldChg>
      <pc:sldChg chg="modSp mod addAnim delAnim modAnim">
        <pc:chgData name="Daniel Rudge" userId="50937794a4981f1b" providerId="LiveId" clId="{29CC5E11-95D1-477C-AFF6-722E6A3E9142}" dt="2026-06-19T13:37:22.829" v="1277"/>
        <pc:sldMkLst>
          <pc:docMk/>
          <pc:sldMk cId="2115427165" sldId="352"/>
        </pc:sldMkLst>
        <pc:spChg chg="mod">
          <ac:chgData name="Daniel Rudge" userId="50937794a4981f1b" providerId="LiveId" clId="{29CC5E11-95D1-477C-AFF6-722E6A3E9142}" dt="2026-06-19T12:48:45.859" v="216" actId="20577"/>
          <ac:spMkLst>
            <pc:docMk/>
            <pc:sldMk cId="2115427165" sldId="352"/>
            <ac:spMk id="2" creationId="{00000000-0000-0000-0000-000000000000}"/>
          </ac:spMkLst>
        </pc:spChg>
        <pc:spChg chg="mod">
          <ac:chgData name="Daniel Rudge" userId="50937794a4981f1b" providerId="LiveId" clId="{29CC5E11-95D1-477C-AFF6-722E6A3E9142}" dt="2026-06-19T13:37:02.514" v="1275" actId="20577"/>
          <ac:spMkLst>
            <pc:docMk/>
            <pc:sldMk cId="2115427165" sldId="352"/>
            <ac:spMk id="3" creationId="{00000000-0000-0000-0000-000000000000}"/>
          </ac:spMkLst>
        </pc:spChg>
        <pc:picChg chg="mod">
          <ac:chgData name="Daniel Rudge" userId="50937794a4981f1b" providerId="LiveId" clId="{29CC5E11-95D1-477C-AFF6-722E6A3E9142}" dt="2026-06-19T13:03:43.863" v="418" actId="14826"/>
          <ac:picMkLst>
            <pc:docMk/>
            <pc:sldMk cId="2115427165" sldId="352"/>
            <ac:picMk id="5" creationId="{33720C6A-F30F-987D-1170-70742A442D49}"/>
          </ac:picMkLst>
        </pc:picChg>
      </pc:sldChg>
      <pc:sldChg chg="del">
        <pc:chgData name="Daniel Rudge" userId="50937794a4981f1b" providerId="LiveId" clId="{29CC5E11-95D1-477C-AFF6-722E6A3E9142}" dt="2026-06-19T13:33:41.132" v="1060" actId="47"/>
        <pc:sldMkLst>
          <pc:docMk/>
          <pc:sldMk cId="1043418936" sldId="353"/>
        </pc:sldMkLst>
      </pc:sldChg>
      <pc:sldChg chg="del">
        <pc:chgData name="Daniel Rudge" userId="50937794a4981f1b" providerId="LiveId" clId="{29CC5E11-95D1-477C-AFF6-722E6A3E9142}" dt="2026-06-19T13:33:54.384" v="1069" actId="47"/>
        <pc:sldMkLst>
          <pc:docMk/>
          <pc:sldMk cId="612364267" sldId="354"/>
        </pc:sldMkLst>
      </pc:sldChg>
      <pc:sldChg chg="del">
        <pc:chgData name="Daniel Rudge" userId="50937794a4981f1b" providerId="LiveId" clId="{29CC5E11-95D1-477C-AFF6-722E6A3E9142}" dt="2026-06-19T13:33:51.980" v="1067" actId="47"/>
        <pc:sldMkLst>
          <pc:docMk/>
          <pc:sldMk cId="636292483" sldId="358"/>
        </pc:sldMkLst>
      </pc:sldChg>
      <pc:sldChg chg="del">
        <pc:chgData name="Daniel Rudge" userId="50937794a4981f1b" providerId="LiveId" clId="{29CC5E11-95D1-477C-AFF6-722E6A3E9142}" dt="2026-06-19T13:33:50.070" v="1066" actId="47"/>
        <pc:sldMkLst>
          <pc:docMk/>
          <pc:sldMk cId="264942290" sldId="361"/>
        </pc:sldMkLst>
      </pc:sldChg>
      <pc:sldChg chg="del">
        <pc:chgData name="Daniel Rudge" userId="50937794a4981f1b" providerId="LiveId" clId="{29CC5E11-95D1-477C-AFF6-722E6A3E9142}" dt="2026-06-19T13:33:44.571" v="1062" actId="47"/>
        <pc:sldMkLst>
          <pc:docMk/>
          <pc:sldMk cId="542463009" sldId="364"/>
        </pc:sldMkLst>
      </pc:sldChg>
      <pc:sldChg chg="del">
        <pc:chgData name="Daniel Rudge" userId="50937794a4981f1b" providerId="LiveId" clId="{29CC5E11-95D1-477C-AFF6-722E6A3E9142}" dt="2026-06-19T13:33:45.716" v="1063" actId="47"/>
        <pc:sldMkLst>
          <pc:docMk/>
          <pc:sldMk cId="3054770205" sldId="366"/>
        </pc:sldMkLst>
      </pc:sldChg>
      <pc:sldChg chg="del">
        <pc:chgData name="Daniel Rudge" userId="50937794a4981f1b" providerId="LiveId" clId="{29CC5E11-95D1-477C-AFF6-722E6A3E9142}" dt="2026-06-19T13:33:49.082" v="1065" actId="47"/>
        <pc:sldMkLst>
          <pc:docMk/>
          <pc:sldMk cId="3537626144" sldId="367"/>
        </pc:sldMkLst>
      </pc:sldChg>
      <pc:sldChg chg="del">
        <pc:chgData name="Daniel Rudge" userId="50937794a4981f1b" providerId="LiveId" clId="{29CC5E11-95D1-477C-AFF6-722E6A3E9142}" dt="2026-06-19T13:33:46.798" v="1064" actId="47"/>
        <pc:sldMkLst>
          <pc:docMk/>
          <pc:sldMk cId="1632026104" sldId="368"/>
        </pc:sldMkLst>
      </pc:sldChg>
      <pc:sldChg chg="del">
        <pc:chgData name="Daniel Rudge" userId="50937794a4981f1b" providerId="LiveId" clId="{29CC5E11-95D1-477C-AFF6-722E6A3E9142}" dt="2026-06-19T13:33:43.599" v="1061" actId="47"/>
        <pc:sldMkLst>
          <pc:docMk/>
          <pc:sldMk cId="3261919038" sldId="369"/>
        </pc:sldMkLst>
      </pc:sldChg>
      <pc:sldChg chg="del">
        <pc:chgData name="Daniel Rudge" userId="50937794a4981f1b" providerId="LiveId" clId="{29CC5E11-95D1-477C-AFF6-722E6A3E9142}" dt="2026-06-19T13:33:53.208" v="1068" actId="47"/>
        <pc:sldMkLst>
          <pc:docMk/>
          <pc:sldMk cId="2229644199" sldId="370"/>
        </pc:sldMkLst>
      </pc:sldChg>
      <pc:sldChg chg="addSp delSp modSp add mod ord delAnim">
        <pc:chgData name="Daniel Rudge" userId="50937794a4981f1b" providerId="LiveId" clId="{29CC5E11-95D1-477C-AFF6-722E6A3E9142}" dt="2026-06-19T13:39:55.981" v="1283" actId="1076"/>
        <pc:sldMkLst>
          <pc:docMk/>
          <pc:sldMk cId="1583571546" sldId="371"/>
        </pc:sldMkLst>
        <pc:spChg chg="mod">
          <ac:chgData name="Daniel Rudge" userId="50937794a4981f1b" providerId="LiveId" clId="{29CC5E11-95D1-477C-AFF6-722E6A3E9142}" dt="2026-06-19T13:03:56.863" v="435" actId="20577"/>
          <ac:spMkLst>
            <pc:docMk/>
            <pc:sldMk cId="1583571546" sldId="371"/>
            <ac:spMk id="2" creationId="{82AA85DD-996B-CA7F-1F17-E4333BB0F6CF}"/>
          </ac:spMkLst>
        </pc:spChg>
        <pc:spChg chg="del mod">
          <ac:chgData name="Daniel Rudge" userId="50937794a4981f1b" providerId="LiveId" clId="{29CC5E11-95D1-477C-AFF6-722E6A3E9142}" dt="2026-06-19T13:04:31.452" v="467" actId="478"/>
          <ac:spMkLst>
            <pc:docMk/>
            <pc:sldMk cId="1583571546" sldId="371"/>
            <ac:spMk id="3" creationId="{C64253D0-F41C-3614-665B-6CF04F54048A}"/>
          </ac:spMkLst>
        </pc:spChg>
        <pc:spChg chg="add del mod">
          <ac:chgData name="Daniel Rudge" userId="50937794a4981f1b" providerId="LiveId" clId="{29CC5E11-95D1-477C-AFF6-722E6A3E9142}" dt="2026-06-19T13:04:33.838" v="468" actId="478"/>
          <ac:spMkLst>
            <pc:docMk/>
            <pc:sldMk cId="1583571546" sldId="371"/>
            <ac:spMk id="6" creationId="{0E58C3D8-941C-D429-DD51-A0970DC1EE7D}"/>
          </ac:spMkLst>
        </pc:spChg>
        <pc:picChg chg="add del mod">
          <ac:chgData name="Daniel Rudge" userId="50937794a4981f1b" providerId="LiveId" clId="{29CC5E11-95D1-477C-AFF6-722E6A3E9142}" dt="2026-06-19T13:39:38.915" v="1278" actId="478"/>
          <ac:picMkLst>
            <pc:docMk/>
            <pc:sldMk cId="1583571546" sldId="371"/>
            <ac:picMk id="7" creationId="{5B9BFB5B-0C45-0630-A38D-3C5A7C0AE2F4}"/>
          </ac:picMkLst>
        </pc:picChg>
        <pc:picChg chg="add mod">
          <ac:chgData name="Daniel Rudge" userId="50937794a4981f1b" providerId="LiveId" clId="{29CC5E11-95D1-477C-AFF6-722E6A3E9142}" dt="2026-06-19T13:39:55.981" v="1283" actId="1076"/>
          <ac:picMkLst>
            <pc:docMk/>
            <pc:sldMk cId="1583571546" sldId="371"/>
            <ac:picMk id="9" creationId="{B8CC9E9D-52DF-58E8-0902-46B9BCA2A24F}"/>
          </ac:picMkLst>
        </pc:picChg>
      </pc:sldChg>
      <pc:sldChg chg="modSp add mod ord modAnim">
        <pc:chgData name="Daniel Rudge" userId="50937794a4981f1b" providerId="LiveId" clId="{29CC5E11-95D1-477C-AFF6-722E6A3E9142}" dt="2026-06-19T13:41:31.550" v="1367" actId="5793"/>
        <pc:sldMkLst>
          <pc:docMk/>
          <pc:sldMk cId="1039181816" sldId="372"/>
        </pc:sldMkLst>
        <pc:spChg chg="mod">
          <ac:chgData name="Daniel Rudge" userId="50937794a4981f1b" providerId="LiveId" clId="{29CC5E11-95D1-477C-AFF6-722E6A3E9142}" dt="2026-06-19T13:07:03.703" v="503" actId="20577"/>
          <ac:spMkLst>
            <pc:docMk/>
            <pc:sldMk cId="1039181816" sldId="372"/>
            <ac:spMk id="2" creationId="{490FF12A-FA0F-BFBE-756D-0C9494184CCE}"/>
          </ac:spMkLst>
        </pc:spChg>
        <pc:spChg chg="mod">
          <ac:chgData name="Daniel Rudge" userId="50937794a4981f1b" providerId="LiveId" clId="{29CC5E11-95D1-477C-AFF6-722E6A3E9142}" dt="2026-06-19T13:41:31.550" v="1367" actId="5793"/>
          <ac:spMkLst>
            <pc:docMk/>
            <pc:sldMk cId="1039181816" sldId="372"/>
            <ac:spMk id="3" creationId="{28991F4F-56CA-6F62-1958-B5B96450650B}"/>
          </ac:spMkLst>
        </pc:spChg>
      </pc:sldChg>
      <pc:sldChg chg="addSp delSp modSp add mod modAnim">
        <pc:chgData name="Daniel Rudge" userId="50937794a4981f1b" providerId="LiveId" clId="{29CC5E11-95D1-477C-AFF6-722E6A3E9142}" dt="2026-06-19T13:41:56.800" v="1368"/>
        <pc:sldMkLst>
          <pc:docMk/>
          <pc:sldMk cId="1787007522" sldId="373"/>
        </pc:sldMkLst>
        <pc:spChg chg="mod">
          <ac:chgData name="Daniel Rudge" userId="50937794a4981f1b" providerId="LiveId" clId="{29CC5E11-95D1-477C-AFF6-722E6A3E9142}" dt="2026-06-19T13:08:58.787" v="732" actId="20577"/>
          <ac:spMkLst>
            <pc:docMk/>
            <pc:sldMk cId="1787007522" sldId="373"/>
            <ac:spMk id="2" creationId="{3D3BAE5B-5FFF-80FE-3FF9-EAA3C9B111D3}"/>
          </ac:spMkLst>
        </pc:spChg>
        <pc:spChg chg="del">
          <ac:chgData name="Daniel Rudge" userId="50937794a4981f1b" providerId="LiveId" clId="{29CC5E11-95D1-477C-AFF6-722E6A3E9142}" dt="2026-06-19T13:10:42.633" v="738" actId="478"/>
          <ac:spMkLst>
            <pc:docMk/>
            <pc:sldMk cId="1787007522" sldId="373"/>
            <ac:spMk id="3" creationId="{44B0F00B-D5FA-F7AA-2350-B2818EE21687}"/>
          </ac:spMkLst>
        </pc:spChg>
        <pc:spChg chg="add del mod">
          <ac:chgData name="Daniel Rudge" userId="50937794a4981f1b" providerId="LiveId" clId="{29CC5E11-95D1-477C-AFF6-722E6A3E9142}" dt="2026-06-19T13:10:45.796" v="739" actId="478"/>
          <ac:spMkLst>
            <pc:docMk/>
            <pc:sldMk cId="1787007522" sldId="373"/>
            <ac:spMk id="10" creationId="{1636DF2D-C6A7-8386-66C8-775FA433907D}"/>
          </ac:spMkLst>
        </pc:spChg>
        <pc:picChg chg="add del mod modCrop">
          <ac:chgData name="Daniel Rudge" userId="50937794a4981f1b" providerId="LiveId" clId="{29CC5E11-95D1-477C-AFF6-722E6A3E9142}" dt="2026-06-19T13:21:45.461" v="771" actId="478"/>
          <ac:picMkLst>
            <pc:docMk/>
            <pc:sldMk cId="1787007522" sldId="373"/>
            <ac:picMk id="6" creationId="{630CA771-BA5A-113C-06D7-21A0C6EC5C77}"/>
          </ac:picMkLst>
        </pc:picChg>
        <pc:picChg chg="add mod ord modCrop">
          <ac:chgData name="Daniel Rudge" userId="50937794a4981f1b" providerId="LiveId" clId="{29CC5E11-95D1-477C-AFF6-722E6A3E9142}" dt="2026-06-19T13:22:24.380" v="787" actId="1076"/>
          <ac:picMkLst>
            <pc:docMk/>
            <pc:sldMk cId="1787007522" sldId="373"/>
            <ac:picMk id="8" creationId="{00EC6E28-B656-A409-896E-CEDD7B9ED55D}"/>
          </ac:picMkLst>
        </pc:picChg>
        <pc:picChg chg="add del mod">
          <ac:chgData name="Daniel Rudge" userId="50937794a4981f1b" providerId="LiveId" clId="{29CC5E11-95D1-477C-AFF6-722E6A3E9142}" dt="2026-06-19T13:22:18.482" v="785" actId="14100"/>
          <ac:picMkLst>
            <pc:docMk/>
            <pc:sldMk cId="1787007522" sldId="373"/>
            <ac:picMk id="12" creationId="{27F91360-5BAB-1C9A-8D3B-E3BB7789F26C}"/>
          </ac:picMkLst>
        </pc:picChg>
      </pc:sldChg>
      <pc:sldChg chg="modSp add mod ord">
        <pc:chgData name="Daniel Rudge" userId="50937794a4981f1b" providerId="LiveId" clId="{29CC5E11-95D1-477C-AFF6-722E6A3E9142}" dt="2026-06-19T14:43:57.109" v="1449" actId="20577"/>
        <pc:sldMkLst>
          <pc:docMk/>
          <pc:sldMk cId="4027751728" sldId="374"/>
        </pc:sldMkLst>
        <pc:spChg chg="mod">
          <ac:chgData name="Daniel Rudge" userId="50937794a4981f1b" providerId="LiveId" clId="{29CC5E11-95D1-477C-AFF6-722E6A3E9142}" dt="2026-06-19T13:24:08.150" v="801" actId="20577"/>
          <ac:spMkLst>
            <pc:docMk/>
            <pc:sldMk cId="4027751728" sldId="374"/>
            <ac:spMk id="2" creationId="{8F5B3570-C92C-0C0E-EC80-DC457CCDDB18}"/>
          </ac:spMkLst>
        </pc:spChg>
        <pc:spChg chg="mod">
          <ac:chgData name="Daniel Rudge" userId="50937794a4981f1b" providerId="LiveId" clId="{29CC5E11-95D1-477C-AFF6-722E6A3E9142}" dt="2026-06-19T14:43:57.109" v="1449" actId="20577"/>
          <ac:spMkLst>
            <pc:docMk/>
            <pc:sldMk cId="4027751728" sldId="374"/>
            <ac:spMk id="3" creationId="{7C555F78-D64A-FC21-790F-762073D2B24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627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367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295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80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3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84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38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94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669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00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83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19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55717" y="5241974"/>
            <a:ext cx="7032567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54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/>
                <a:ea typeface="+mj-ea"/>
                <a:cs typeface="+mj-cs"/>
              </a:rPr>
              <a:t>The book of </a:t>
            </a:r>
            <a:r>
              <a:rPr lang="en-GB" sz="5400" cap="all" dirty="0" err="1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/>
                <a:ea typeface="+mj-ea"/>
                <a:cs typeface="+mj-cs"/>
              </a:rPr>
              <a:t>daniel</a:t>
            </a:r>
            <a:endParaRPr lang="en-GB" sz="4400" dirty="0"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270626-621C-47FD-8516-102A81AD8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5" b="7795"/>
          <a:stretch/>
        </p:blipFill>
        <p:spPr>
          <a:xfrm>
            <a:off x="1112918" y="866892"/>
            <a:ext cx="6918165" cy="3382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E702F7-F29B-9FE7-D111-3AA236FFDA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085" y="5543016"/>
            <a:ext cx="1030742" cy="10307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9799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2297" y="290310"/>
            <a:ext cx="7099069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The book of Daniel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2297" y="1404851"/>
            <a:ext cx="7099068" cy="51206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subject of the book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scene of the book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setting of the book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structure of the book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saviour in the book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DE288F-66B6-595F-D6BE-700D3F5E507C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8" r="44528"/>
          <a:stretch/>
        </p:blipFill>
        <p:spPr>
          <a:xfrm>
            <a:off x="-1" y="0"/>
            <a:ext cx="1296000" cy="6858000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5370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2297" y="290310"/>
            <a:ext cx="7099069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The subject of the book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2297" y="1404851"/>
            <a:ext cx="7099068" cy="51206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kings and kingdoms</a:t>
            </a:r>
          </a:p>
          <a:p>
            <a:pPr marL="0" indent="0" algn="ctr">
              <a:buNone/>
            </a:pPr>
            <a:endParaRPr lang="en-GB" sz="4000" cap="all" dirty="0"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Rockwell Condensed" panose="02060603050405020104" pitchFamily="18" charset="0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en-GB" sz="4000" cap="all" dirty="0">
                <a:latin typeface="Rockwell Condensed" panose="02060603050405020104" pitchFamily="18" charset="0"/>
                <a:ea typeface="+mj-ea"/>
                <a:cs typeface="+mj-cs"/>
              </a:rPr>
              <a:t>“</a:t>
            </a: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</a:rPr>
              <a:t>thou, o king, art a king of kings” (dan. 2.37)</a:t>
            </a:r>
          </a:p>
          <a:p>
            <a:pPr marL="0" indent="0" algn="ctr">
              <a:buNone/>
            </a:pPr>
            <a:endParaRPr lang="en-GB" sz="4000" cap="all" dirty="0"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Rockwell Condensed" panose="02060603050405020104" pitchFamily="18" charset="0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“Now I nebuchadnezzar praise and extol and honour the king of heaven” (Dan. 4.37)</a:t>
            </a:r>
            <a:endParaRPr lang="en-GB" sz="4000" cap="all" dirty="0">
              <a:solidFill>
                <a:srgbClr val="FF0000"/>
              </a:solidFill>
              <a:latin typeface="Rockwell Condensed" panose="02060603050405020104" pitchFamily="18" charset="0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720C6A-F30F-987D-1170-70742A442D49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8" r="44528"/>
          <a:stretch/>
        </p:blipFill>
        <p:spPr>
          <a:xfrm>
            <a:off x="-1" y="0"/>
            <a:ext cx="1296000" cy="6858000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5427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86846-0FED-7EFA-9D61-E50C4CE08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A85DD-996B-CA7F-1F17-E4333BB0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297" y="290310"/>
            <a:ext cx="7099069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The scene of the book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4297FC-767F-8BE6-4ADF-E39FF61A33FD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8" r="44528"/>
          <a:stretch/>
        </p:blipFill>
        <p:spPr>
          <a:xfrm>
            <a:off x="-1" y="0"/>
            <a:ext cx="1296000" cy="6858000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CC9E9D-52DF-58E8-0902-46B9BCA2A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500" y="1521095"/>
            <a:ext cx="7481453" cy="489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71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9FE02-546D-B728-3F4D-8B2F79558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FF12A-FA0F-BFBE-756D-0C9494184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297" y="290310"/>
            <a:ext cx="7099069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The setting of the book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91F4F-56CA-6F62-1958-B5B964506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297" y="1404851"/>
            <a:ext cx="7099068" cy="51206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major prophet</a:t>
            </a:r>
          </a:p>
          <a:p>
            <a:pPr marL="0" indent="0">
              <a:buNone/>
            </a:pPr>
            <a:endParaRPr lang="en-GB" sz="4000" cap="all" dirty="0"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Rockwell Condensed" panose="02060603050405020104" pitchFamily="18" charset="0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Jeremiah [covenant]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Ezekiel [city]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Daniel [calendar]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Isaiah [cross]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AE8023-187A-C980-CBEF-D399EC1AB67B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8" r="44528"/>
          <a:stretch/>
        </p:blipFill>
        <p:spPr>
          <a:xfrm>
            <a:off x="-1" y="0"/>
            <a:ext cx="1296000" cy="6858000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9181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7A58A-E5F5-D627-A8BD-2E7424E86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BAE5B-5FFF-80FE-3FF9-EAA3C9B11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297" y="290310"/>
            <a:ext cx="7099069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The structure of the book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3FC371-0143-DC64-A262-2A884D569259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8" r="44528"/>
          <a:stretch/>
        </p:blipFill>
        <p:spPr>
          <a:xfrm>
            <a:off x="-1" y="0"/>
            <a:ext cx="1296000" cy="6858000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F91360-5BAB-1C9A-8D3B-E3BB7789F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296" y="1593127"/>
            <a:ext cx="7099070" cy="3072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EC6E28-B656-A409-896E-CEDD7B9ED5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884"/>
          <a:stretch>
            <a:fillRect/>
          </a:stretch>
        </p:blipFill>
        <p:spPr>
          <a:xfrm>
            <a:off x="3288735" y="1993231"/>
            <a:ext cx="4205264" cy="4082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7007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EF50C-9105-0CDA-1810-BFE424135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B3570-C92C-0C0E-EC80-DC457CCDD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297" y="290310"/>
            <a:ext cx="7099069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The saviour in the book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55F78-D64A-FC21-790F-762073D2B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297" y="1404851"/>
            <a:ext cx="7099068" cy="51206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servant – Daniel as a type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stone [2]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son of god [3]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son of man [7]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sovereign – man </a:t>
            </a: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in linen </a:t>
            </a:r>
            <a:r>
              <a:rPr lang="en-GB" sz="4000" cap="all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[10]</a:t>
            </a:r>
            <a:endParaRPr lang="en-GB" sz="4000" cap="all" dirty="0"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latin typeface="Rockwell Condensed" panose="02060603050405020104" pitchFamily="18" charset="0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32FA89-0E30-98A9-5021-0F4C78638ABC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8" r="44528"/>
          <a:stretch/>
        </p:blipFill>
        <p:spPr>
          <a:xfrm>
            <a:off x="-1" y="0"/>
            <a:ext cx="1296000" cy="6858000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7751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684</TotalTime>
  <Words>156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Calibri</vt:lpstr>
      <vt:lpstr>Calibri Light</vt:lpstr>
      <vt:lpstr>Rockwell Condensed</vt:lpstr>
      <vt:lpstr>Wingdings</vt:lpstr>
      <vt:lpstr>Albertus Medium</vt:lpstr>
      <vt:lpstr>Arial</vt:lpstr>
      <vt:lpstr>Office Theme</vt:lpstr>
      <vt:lpstr>PowerPoint Presentation</vt:lpstr>
      <vt:lpstr>The book of Daniel</vt:lpstr>
      <vt:lpstr>The subject of the book</vt:lpstr>
      <vt:lpstr>The scene of the book</vt:lpstr>
      <vt:lpstr>The setting of the book</vt:lpstr>
      <vt:lpstr>The structure of the book</vt:lpstr>
      <vt:lpstr>The saviour in the book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Rudge</dc:creator>
  <cp:lastModifiedBy>Daniel Rudge</cp:lastModifiedBy>
  <cp:revision>102</cp:revision>
  <dcterms:created xsi:type="dcterms:W3CDTF">2016-06-13T06:30:12Z</dcterms:created>
  <dcterms:modified xsi:type="dcterms:W3CDTF">2026-06-19T17:28:50Z</dcterms:modified>
</cp:coreProperties>
</file>