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7" r:id="rId2"/>
    <p:sldId id="288" r:id="rId3"/>
    <p:sldId id="289" r:id="rId4"/>
    <p:sldId id="290" r:id="rId5"/>
    <p:sldId id="292" r:id="rId6"/>
    <p:sldId id="293" r:id="rId7"/>
    <p:sldId id="294" r:id="rId8"/>
    <p:sldId id="295" r:id="rId9"/>
  </p:sldIdLst>
  <p:sldSz cx="9144000" cy="6858000" type="screen4x3"/>
  <p:notesSz cx="6858000" cy="9144000"/>
  <p:embeddedFontLst>
    <p:embeddedFont>
      <p:font typeface="Albertus Medium" panose="020E0602030304020304" pitchFamily="34" charset="0"/>
      <p:regular r:id="rId10"/>
    </p:embeddedFont>
    <p:embeddedFont>
      <p:font typeface="Bradley Hand ITC" panose="03070402050302030203" pitchFamily="66" charset="0"/>
      <p:regular r:id="rId11"/>
    </p:embeddedFont>
    <p:embeddedFont>
      <p:font typeface="Calibri" panose="020F0502020204030204" pitchFamily="34" charset="0"/>
      <p:regular r:id="rId12"/>
      <p:bold r:id="rId13"/>
      <p:italic r:id="rId14"/>
      <p:boldItalic r:id="rId15"/>
    </p:embeddedFont>
    <p:embeddedFont>
      <p:font typeface="Calibri Light" panose="020F0302020204030204" pitchFamily="34" charset="0"/>
      <p:regular r:id="rId16"/>
      <p:italic r:id="rId17"/>
    </p:embeddedFont>
    <p:embeddedFont>
      <p:font typeface="Rockwell Condensed" panose="02060603050405020104" pitchFamily="18" charset="0"/>
      <p:regular r:id="rId18"/>
      <p:bold r:id="rId19"/>
    </p:embeddedFont>
    <p:embeddedFont>
      <p:font typeface="Taffy" panose="03050402030202030204" pitchFamily="66" charset="0"/>
      <p:regular r:id="rId2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FDEC0A-557A-464C-9200-98936360EAB2}" v="116" dt="2022-06-17T21:03:28.5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p:cViewPr varScale="1">
        <p:scale>
          <a:sx n="161" d="100"/>
          <a:sy n="161" d="100"/>
        </p:scale>
        <p:origin x="1772" y="10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theme" Target="theme/theme1.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Rudge" userId="50937794a4981f1b" providerId="LiveId" clId="{88FDEC0A-557A-464C-9200-98936360EAB2}"/>
    <pc:docChg chg="undo custSel addSld delSld modSld">
      <pc:chgData name="Daniel Rudge" userId="50937794a4981f1b" providerId="LiveId" clId="{88FDEC0A-557A-464C-9200-98936360EAB2}" dt="2022-06-18T07:16:42.855" v="1783" actId="20577"/>
      <pc:docMkLst>
        <pc:docMk/>
      </pc:docMkLst>
      <pc:sldChg chg="addSp modSp mod modTransition">
        <pc:chgData name="Daniel Rudge" userId="50937794a4981f1b" providerId="LiveId" clId="{88FDEC0A-557A-464C-9200-98936360EAB2}" dt="2022-06-17T20:58:39.077" v="1637"/>
        <pc:sldMkLst>
          <pc:docMk/>
          <pc:sldMk cId="1424239500" sldId="257"/>
        </pc:sldMkLst>
        <pc:spChg chg="add mod">
          <ac:chgData name="Daniel Rudge" userId="50937794a4981f1b" providerId="LiveId" clId="{88FDEC0A-557A-464C-9200-98936360EAB2}" dt="2022-06-17T09:15:52.881" v="466" actId="1035"/>
          <ac:spMkLst>
            <pc:docMk/>
            <pc:sldMk cId="1424239500" sldId="257"/>
            <ac:spMk id="2" creationId="{2A7172EE-FD51-9874-3916-3338205B7B7E}"/>
          </ac:spMkLst>
        </pc:spChg>
        <pc:spChg chg="mod">
          <ac:chgData name="Daniel Rudge" userId="50937794a4981f1b" providerId="LiveId" clId="{88FDEC0A-557A-464C-9200-98936360EAB2}" dt="2022-06-17T09:13:45.428" v="452" actId="12788"/>
          <ac:spMkLst>
            <pc:docMk/>
            <pc:sldMk cId="1424239500" sldId="257"/>
            <ac:spMk id="9" creationId="{00000000-0000-0000-0000-000000000000}"/>
          </ac:spMkLst>
        </pc:spChg>
        <pc:picChg chg="mod">
          <ac:chgData name="Daniel Rudge" userId="50937794a4981f1b" providerId="LiveId" clId="{88FDEC0A-557A-464C-9200-98936360EAB2}" dt="2022-06-17T09:15:02.606" v="463" actId="12788"/>
          <ac:picMkLst>
            <pc:docMk/>
            <pc:sldMk cId="1424239500" sldId="257"/>
            <ac:picMk id="4" creationId="{B4270626-621C-47FD-8516-102A81AD8EBA}"/>
          </ac:picMkLst>
        </pc:picChg>
      </pc:sldChg>
      <pc:sldChg chg="addSp delSp modSp mod modTransition setBg">
        <pc:chgData name="Daniel Rudge" userId="50937794a4981f1b" providerId="LiveId" clId="{88FDEC0A-557A-464C-9200-98936360EAB2}" dt="2022-06-17T20:59:35.378" v="1659"/>
        <pc:sldMkLst>
          <pc:docMk/>
          <pc:sldMk cId="2745373271" sldId="288"/>
        </pc:sldMkLst>
        <pc:spChg chg="mod">
          <ac:chgData name="Daniel Rudge" userId="50937794a4981f1b" providerId="LiveId" clId="{88FDEC0A-557A-464C-9200-98936360EAB2}" dt="2022-06-17T20:59:00.651" v="1650" actId="20577"/>
          <ac:spMkLst>
            <pc:docMk/>
            <pc:sldMk cId="2745373271" sldId="288"/>
            <ac:spMk id="2" creationId="{00000000-0000-0000-0000-000000000000}"/>
          </ac:spMkLst>
        </pc:spChg>
        <pc:spChg chg="mod">
          <ac:chgData name="Daniel Rudge" userId="50937794a4981f1b" providerId="LiveId" clId="{88FDEC0A-557A-464C-9200-98936360EAB2}" dt="2022-06-17T20:59:35.378" v="1659"/>
          <ac:spMkLst>
            <pc:docMk/>
            <pc:sldMk cId="2745373271" sldId="288"/>
            <ac:spMk id="3" creationId="{00000000-0000-0000-0000-000000000000}"/>
          </ac:spMkLst>
        </pc:spChg>
        <pc:spChg chg="add del">
          <ac:chgData name="Daniel Rudge" userId="50937794a4981f1b" providerId="LiveId" clId="{88FDEC0A-557A-464C-9200-98936360EAB2}" dt="2022-06-16T16:03:41.732" v="55" actId="26606"/>
          <ac:spMkLst>
            <pc:docMk/>
            <pc:sldMk cId="2745373271" sldId="288"/>
            <ac:spMk id="12" creationId="{D1D34770-47A8-402C-AF23-2B653F2D88C1}"/>
          </ac:spMkLst>
        </pc:spChg>
        <pc:picChg chg="add del mod">
          <ac:chgData name="Daniel Rudge" userId="50937794a4981f1b" providerId="LiveId" clId="{88FDEC0A-557A-464C-9200-98936360EAB2}" dt="2022-06-16T16:03:43.372" v="59" actId="931"/>
          <ac:picMkLst>
            <pc:docMk/>
            <pc:sldMk cId="2745373271" sldId="288"/>
            <ac:picMk id="5" creationId="{1F9B0E96-D1AA-3D1A-CE85-26C036BFC99E}"/>
          </ac:picMkLst>
        </pc:picChg>
        <pc:picChg chg="add mod">
          <ac:chgData name="Daniel Rudge" userId="50937794a4981f1b" providerId="LiveId" clId="{88FDEC0A-557A-464C-9200-98936360EAB2}" dt="2022-06-17T07:53:08.874" v="350"/>
          <ac:picMkLst>
            <pc:docMk/>
            <pc:sldMk cId="2745373271" sldId="288"/>
            <ac:picMk id="5" creationId="{3E9AA74F-3110-171F-3CC9-850D08EF9FDC}"/>
          </ac:picMkLst>
        </pc:picChg>
        <pc:picChg chg="add del mod ord modCrop">
          <ac:chgData name="Daniel Rudge" userId="50937794a4981f1b" providerId="LiveId" clId="{88FDEC0A-557A-464C-9200-98936360EAB2}" dt="2022-06-16T17:07:03.382" v="97" actId="478"/>
          <ac:picMkLst>
            <pc:docMk/>
            <pc:sldMk cId="2745373271" sldId="288"/>
            <ac:picMk id="7" creationId="{F14E9A0E-5C54-468B-B848-C46224AD3835}"/>
          </ac:picMkLst>
        </pc:picChg>
        <pc:picChg chg="add del mod modCrop">
          <ac:chgData name="Daniel Rudge" userId="50937794a4981f1b" providerId="LiveId" clId="{88FDEC0A-557A-464C-9200-98936360EAB2}" dt="2022-06-16T17:09:03.844" v="108" actId="478"/>
          <ac:picMkLst>
            <pc:docMk/>
            <pc:sldMk cId="2745373271" sldId="288"/>
            <ac:picMk id="8" creationId="{5C6A85F9-A569-BA70-0F28-586CAB707F35}"/>
          </ac:picMkLst>
        </pc:picChg>
        <pc:picChg chg="add del mod modCrop">
          <ac:chgData name="Daniel Rudge" userId="50937794a4981f1b" providerId="LiveId" clId="{88FDEC0A-557A-464C-9200-98936360EAB2}" dt="2022-06-17T07:53:08.359" v="349" actId="478"/>
          <ac:picMkLst>
            <pc:docMk/>
            <pc:sldMk cId="2745373271" sldId="288"/>
            <ac:picMk id="10" creationId="{10D40A47-5721-906F-9D0C-95D59D5305C1}"/>
          </ac:picMkLst>
        </pc:picChg>
      </pc:sldChg>
      <pc:sldChg chg="addSp delSp modSp add mod modTransition">
        <pc:chgData name="Daniel Rudge" userId="50937794a4981f1b" providerId="LiveId" clId="{88FDEC0A-557A-464C-9200-98936360EAB2}" dt="2022-06-18T07:15:43.211" v="1769" actId="404"/>
        <pc:sldMkLst>
          <pc:docMk/>
          <pc:sldMk cId="3415119002" sldId="289"/>
        </pc:sldMkLst>
        <pc:spChg chg="mod">
          <ac:chgData name="Daniel Rudge" userId="50937794a4981f1b" providerId="LiveId" clId="{88FDEC0A-557A-464C-9200-98936360EAB2}" dt="2022-06-16T17:11:28.700" v="216" actId="20577"/>
          <ac:spMkLst>
            <pc:docMk/>
            <pc:sldMk cId="3415119002" sldId="289"/>
            <ac:spMk id="2" creationId="{00000000-0000-0000-0000-000000000000}"/>
          </ac:spMkLst>
        </pc:spChg>
        <pc:spChg chg="mod">
          <ac:chgData name="Daniel Rudge" userId="50937794a4981f1b" providerId="LiveId" clId="{88FDEC0A-557A-464C-9200-98936360EAB2}" dt="2022-06-18T07:15:43.211" v="1769" actId="404"/>
          <ac:spMkLst>
            <pc:docMk/>
            <pc:sldMk cId="3415119002" sldId="289"/>
            <ac:spMk id="3" creationId="{00000000-0000-0000-0000-000000000000}"/>
          </ac:spMkLst>
        </pc:spChg>
        <pc:picChg chg="add mod">
          <ac:chgData name="Daniel Rudge" userId="50937794a4981f1b" providerId="LiveId" clId="{88FDEC0A-557A-464C-9200-98936360EAB2}" dt="2022-06-17T07:53:11.264" v="352"/>
          <ac:picMkLst>
            <pc:docMk/>
            <pc:sldMk cId="3415119002" sldId="289"/>
            <ac:picMk id="5" creationId="{11394574-6208-559D-C495-DD768E154C54}"/>
          </ac:picMkLst>
        </pc:picChg>
        <pc:picChg chg="del">
          <ac:chgData name="Daniel Rudge" userId="50937794a4981f1b" providerId="LiveId" clId="{88FDEC0A-557A-464C-9200-98936360EAB2}" dt="2022-06-17T07:53:11.014" v="351" actId="478"/>
          <ac:picMkLst>
            <pc:docMk/>
            <pc:sldMk cId="3415119002" sldId="289"/>
            <ac:picMk id="10" creationId="{10D40A47-5721-906F-9D0C-95D59D5305C1}"/>
          </ac:picMkLst>
        </pc:picChg>
      </pc:sldChg>
      <pc:sldChg chg="addSp delSp modSp add mod modTransition delAnim modAnim">
        <pc:chgData name="Daniel Rudge" userId="50937794a4981f1b" providerId="LiveId" clId="{88FDEC0A-557A-464C-9200-98936360EAB2}" dt="2022-06-17T21:03:18.394" v="1690"/>
        <pc:sldMkLst>
          <pc:docMk/>
          <pc:sldMk cId="2519675010" sldId="290"/>
        </pc:sldMkLst>
        <pc:spChg chg="mod">
          <ac:chgData name="Daniel Rudge" userId="50937794a4981f1b" providerId="LiveId" clId="{88FDEC0A-557A-464C-9200-98936360EAB2}" dt="2022-06-16T17:11:39.198" v="231" actId="20577"/>
          <ac:spMkLst>
            <pc:docMk/>
            <pc:sldMk cId="2519675010" sldId="290"/>
            <ac:spMk id="2" creationId="{00000000-0000-0000-0000-000000000000}"/>
          </ac:spMkLst>
        </pc:spChg>
        <pc:spChg chg="mod">
          <ac:chgData name="Daniel Rudge" userId="50937794a4981f1b" providerId="LiveId" clId="{88FDEC0A-557A-464C-9200-98936360EAB2}" dt="2022-06-17T21:00:21.195" v="1672" actId="6549"/>
          <ac:spMkLst>
            <pc:docMk/>
            <pc:sldMk cId="2519675010" sldId="290"/>
            <ac:spMk id="3" creationId="{00000000-0000-0000-0000-000000000000}"/>
          </ac:spMkLst>
        </pc:spChg>
        <pc:picChg chg="add del mod">
          <ac:chgData name="Daniel Rudge" userId="50937794a4981f1b" providerId="LiveId" clId="{88FDEC0A-557A-464C-9200-98936360EAB2}" dt="2022-06-17T20:59:44.360" v="1660" actId="478"/>
          <ac:picMkLst>
            <pc:docMk/>
            <pc:sldMk cId="2519675010" sldId="290"/>
            <ac:picMk id="5" creationId="{7988E243-BA23-C06E-FDF3-1FD3B55A7D62}"/>
          </ac:picMkLst>
        </pc:picChg>
        <pc:picChg chg="add mod">
          <ac:chgData name="Daniel Rudge" userId="50937794a4981f1b" providerId="LiveId" clId="{88FDEC0A-557A-464C-9200-98936360EAB2}" dt="2022-06-17T21:00:31.927" v="1675" actId="1076"/>
          <ac:picMkLst>
            <pc:docMk/>
            <pc:sldMk cId="2519675010" sldId="290"/>
            <ac:picMk id="6" creationId="{B698D80B-D6AC-9837-5674-06EB4BD33278}"/>
          </ac:picMkLst>
        </pc:picChg>
        <pc:picChg chg="mod">
          <ac:chgData name="Daniel Rudge" userId="50937794a4981f1b" providerId="LiveId" clId="{88FDEC0A-557A-464C-9200-98936360EAB2}" dt="2022-06-17T07:52:49.440" v="348" actId="1076"/>
          <ac:picMkLst>
            <pc:docMk/>
            <pc:sldMk cId="2519675010" sldId="290"/>
            <ac:picMk id="10" creationId="{10D40A47-5721-906F-9D0C-95D59D5305C1}"/>
          </ac:picMkLst>
        </pc:picChg>
      </pc:sldChg>
      <pc:sldChg chg="modSp add del mod">
        <pc:chgData name="Daniel Rudge" userId="50937794a4981f1b" providerId="LiveId" clId="{88FDEC0A-557A-464C-9200-98936360EAB2}" dt="2022-06-17T07:51:36.518" v="334" actId="47"/>
        <pc:sldMkLst>
          <pc:docMk/>
          <pc:sldMk cId="882068155" sldId="291"/>
        </pc:sldMkLst>
        <pc:spChg chg="mod">
          <ac:chgData name="Daniel Rudge" userId="50937794a4981f1b" providerId="LiveId" clId="{88FDEC0A-557A-464C-9200-98936360EAB2}" dt="2022-06-16T17:12:44.053" v="294" actId="20577"/>
          <ac:spMkLst>
            <pc:docMk/>
            <pc:sldMk cId="882068155" sldId="291"/>
            <ac:spMk id="2" creationId="{00000000-0000-0000-0000-000000000000}"/>
          </ac:spMkLst>
        </pc:spChg>
      </pc:sldChg>
      <pc:sldChg chg="addSp delSp modSp add mod modTransition modAnim">
        <pc:chgData name="Daniel Rudge" userId="50937794a4981f1b" providerId="LiveId" clId="{88FDEC0A-557A-464C-9200-98936360EAB2}" dt="2022-06-17T21:03:22.830" v="1696"/>
        <pc:sldMkLst>
          <pc:docMk/>
          <pc:sldMk cId="195744579" sldId="292"/>
        </pc:sldMkLst>
        <pc:spChg chg="mod">
          <ac:chgData name="Daniel Rudge" userId="50937794a4981f1b" providerId="LiveId" clId="{88FDEC0A-557A-464C-9200-98936360EAB2}" dt="2022-06-17T07:51:39.814" v="336" actId="20577"/>
          <ac:spMkLst>
            <pc:docMk/>
            <pc:sldMk cId="195744579" sldId="292"/>
            <ac:spMk id="2" creationId="{00000000-0000-0000-0000-000000000000}"/>
          </ac:spMkLst>
        </pc:spChg>
        <pc:spChg chg="mod">
          <ac:chgData name="Daniel Rudge" userId="50937794a4981f1b" providerId="LiveId" clId="{88FDEC0A-557A-464C-9200-98936360EAB2}" dt="2022-06-17T21:00:39.269" v="1677" actId="6549"/>
          <ac:spMkLst>
            <pc:docMk/>
            <pc:sldMk cId="195744579" sldId="292"/>
            <ac:spMk id="3" creationId="{00000000-0000-0000-0000-000000000000}"/>
          </ac:spMkLst>
        </pc:spChg>
        <pc:picChg chg="add mod">
          <ac:chgData name="Daniel Rudge" userId="50937794a4981f1b" providerId="LiveId" clId="{88FDEC0A-557A-464C-9200-98936360EAB2}" dt="2022-06-17T07:53:14.795" v="354"/>
          <ac:picMkLst>
            <pc:docMk/>
            <pc:sldMk cId="195744579" sldId="292"/>
            <ac:picMk id="5" creationId="{9A69F8DA-2990-D111-18F3-0496C41D7A2B}"/>
          </ac:picMkLst>
        </pc:picChg>
        <pc:picChg chg="del">
          <ac:chgData name="Daniel Rudge" userId="50937794a4981f1b" providerId="LiveId" clId="{88FDEC0A-557A-464C-9200-98936360EAB2}" dt="2022-06-17T07:53:14.482" v="353" actId="478"/>
          <ac:picMkLst>
            <pc:docMk/>
            <pc:sldMk cId="195744579" sldId="292"/>
            <ac:picMk id="10" creationId="{10D40A47-5721-906F-9D0C-95D59D5305C1}"/>
          </ac:picMkLst>
        </pc:picChg>
      </pc:sldChg>
      <pc:sldChg chg="addSp delSp modSp add mod modTransition">
        <pc:chgData name="Daniel Rudge" userId="50937794a4981f1b" providerId="LiveId" clId="{88FDEC0A-557A-464C-9200-98936360EAB2}" dt="2022-06-18T07:16:42.855" v="1783" actId="20577"/>
        <pc:sldMkLst>
          <pc:docMk/>
          <pc:sldMk cId="3769262906" sldId="293"/>
        </pc:sldMkLst>
        <pc:spChg chg="mod">
          <ac:chgData name="Daniel Rudge" userId="50937794a4981f1b" providerId="LiveId" clId="{88FDEC0A-557A-464C-9200-98936360EAB2}" dt="2022-06-17T07:51:43.985" v="338" actId="20577"/>
          <ac:spMkLst>
            <pc:docMk/>
            <pc:sldMk cId="3769262906" sldId="293"/>
            <ac:spMk id="2" creationId="{00000000-0000-0000-0000-000000000000}"/>
          </ac:spMkLst>
        </pc:spChg>
        <pc:spChg chg="mod">
          <ac:chgData name="Daniel Rudge" userId="50937794a4981f1b" providerId="LiveId" clId="{88FDEC0A-557A-464C-9200-98936360EAB2}" dt="2022-06-18T07:16:42.855" v="1783" actId="20577"/>
          <ac:spMkLst>
            <pc:docMk/>
            <pc:sldMk cId="3769262906" sldId="293"/>
            <ac:spMk id="3" creationId="{00000000-0000-0000-0000-000000000000}"/>
          </ac:spMkLst>
        </pc:spChg>
        <pc:picChg chg="add mod">
          <ac:chgData name="Daniel Rudge" userId="50937794a4981f1b" providerId="LiveId" clId="{88FDEC0A-557A-464C-9200-98936360EAB2}" dt="2022-06-17T07:53:17.075" v="356"/>
          <ac:picMkLst>
            <pc:docMk/>
            <pc:sldMk cId="3769262906" sldId="293"/>
            <ac:picMk id="5" creationId="{1CC3131D-E3D2-2AB1-A147-26CF86D22CD4}"/>
          </ac:picMkLst>
        </pc:picChg>
        <pc:picChg chg="del">
          <ac:chgData name="Daniel Rudge" userId="50937794a4981f1b" providerId="LiveId" clId="{88FDEC0A-557A-464C-9200-98936360EAB2}" dt="2022-06-17T07:53:16.857" v="355" actId="478"/>
          <ac:picMkLst>
            <pc:docMk/>
            <pc:sldMk cId="3769262906" sldId="293"/>
            <ac:picMk id="10" creationId="{10D40A47-5721-906F-9D0C-95D59D5305C1}"/>
          </ac:picMkLst>
        </pc:picChg>
      </pc:sldChg>
      <pc:sldChg chg="addSp delSp modSp add mod modTransition">
        <pc:chgData name="Daniel Rudge" userId="50937794a4981f1b" providerId="LiveId" clId="{88FDEC0A-557A-464C-9200-98936360EAB2}" dt="2022-06-17T20:58:39.077" v="1637"/>
        <pc:sldMkLst>
          <pc:docMk/>
          <pc:sldMk cId="2290768030" sldId="294"/>
        </pc:sldMkLst>
        <pc:spChg chg="mod">
          <ac:chgData name="Daniel Rudge" userId="50937794a4981f1b" providerId="LiveId" clId="{88FDEC0A-557A-464C-9200-98936360EAB2}" dt="2022-06-17T07:51:47.656" v="340" actId="20577"/>
          <ac:spMkLst>
            <pc:docMk/>
            <pc:sldMk cId="2290768030" sldId="294"/>
            <ac:spMk id="2" creationId="{00000000-0000-0000-0000-000000000000}"/>
          </ac:spMkLst>
        </pc:spChg>
        <pc:spChg chg="del mod">
          <ac:chgData name="Daniel Rudge" userId="50937794a4981f1b" providerId="LiveId" clId="{88FDEC0A-557A-464C-9200-98936360EAB2}" dt="2022-06-17T18:00:38.178" v="1559" actId="478"/>
          <ac:spMkLst>
            <pc:docMk/>
            <pc:sldMk cId="2290768030" sldId="294"/>
            <ac:spMk id="3" creationId="{00000000-0000-0000-0000-000000000000}"/>
          </ac:spMkLst>
        </pc:spChg>
        <pc:picChg chg="add mod">
          <ac:chgData name="Daniel Rudge" userId="50937794a4981f1b" providerId="LiveId" clId="{88FDEC0A-557A-464C-9200-98936360EAB2}" dt="2022-06-17T07:53:20.340" v="358"/>
          <ac:picMkLst>
            <pc:docMk/>
            <pc:sldMk cId="2290768030" sldId="294"/>
            <ac:picMk id="5" creationId="{DCECF014-E072-3D0D-AC2B-BB7C0325CC32}"/>
          </ac:picMkLst>
        </pc:picChg>
        <pc:picChg chg="del">
          <ac:chgData name="Daniel Rudge" userId="50937794a4981f1b" providerId="LiveId" clId="{88FDEC0A-557A-464C-9200-98936360EAB2}" dt="2022-06-17T07:53:20.075" v="357" actId="478"/>
          <ac:picMkLst>
            <pc:docMk/>
            <pc:sldMk cId="2290768030" sldId="294"/>
            <ac:picMk id="10" creationId="{10D40A47-5721-906F-9D0C-95D59D5305C1}"/>
          </ac:picMkLst>
        </pc:picChg>
      </pc:sldChg>
      <pc:sldChg chg="addSp delSp modSp add mod modTransition modAnim">
        <pc:chgData name="Daniel Rudge" userId="50937794a4981f1b" providerId="LiveId" clId="{88FDEC0A-557A-464C-9200-98936360EAB2}" dt="2022-06-17T21:35:28.501" v="1722" actId="20577"/>
        <pc:sldMkLst>
          <pc:docMk/>
          <pc:sldMk cId="3156954087" sldId="295"/>
        </pc:sldMkLst>
        <pc:spChg chg="mod">
          <ac:chgData name="Daniel Rudge" userId="50937794a4981f1b" providerId="LiveId" clId="{88FDEC0A-557A-464C-9200-98936360EAB2}" dt="2022-06-17T17:59:12.022" v="1413" actId="20577"/>
          <ac:spMkLst>
            <pc:docMk/>
            <pc:sldMk cId="3156954087" sldId="295"/>
            <ac:spMk id="2" creationId="{00000000-0000-0000-0000-000000000000}"/>
          </ac:spMkLst>
        </pc:spChg>
        <pc:spChg chg="mod">
          <ac:chgData name="Daniel Rudge" userId="50937794a4981f1b" providerId="LiveId" clId="{88FDEC0A-557A-464C-9200-98936360EAB2}" dt="2022-06-17T21:35:28.501" v="1722" actId="20577"/>
          <ac:spMkLst>
            <pc:docMk/>
            <pc:sldMk cId="3156954087" sldId="295"/>
            <ac:spMk id="3" creationId="{00000000-0000-0000-0000-000000000000}"/>
          </ac:spMkLst>
        </pc:spChg>
        <pc:picChg chg="add mod">
          <ac:chgData name="Daniel Rudge" userId="50937794a4981f1b" providerId="LiveId" clId="{88FDEC0A-557A-464C-9200-98936360EAB2}" dt="2022-06-17T07:53:23.261" v="360"/>
          <ac:picMkLst>
            <pc:docMk/>
            <pc:sldMk cId="3156954087" sldId="295"/>
            <ac:picMk id="5" creationId="{8A044B1A-3C40-0D82-A545-32AD94694910}"/>
          </ac:picMkLst>
        </pc:picChg>
        <pc:picChg chg="del">
          <ac:chgData name="Daniel Rudge" userId="50937794a4981f1b" providerId="LiveId" clId="{88FDEC0A-557A-464C-9200-98936360EAB2}" dt="2022-06-17T07:53:23.027" v="359" actId="478"/>
          <ac:picMkLst>
            <pc:docMk/>
            <pc:sldMk cId="3156954087" sldId="295"/>
            <ac:picMk id="10" creationId="{10D40A47-5721-906F-9D0C-95D59D5305C1}"/>
          </ac:picMkLst>
        </pc:picChg>
      </pc:sldChg>
      <pc:sldChg chg="addSp delSp modSp del mod">
        <pc:chgData name="Daniel Rudge" userId="50937794a4981f1b" providerId="LiveId" clId="{88FDEC0A-557A-464C-9200-98936360EAB2}" dt="2022-06-16T17:10:46.020" v="186" actId="47"/>
        <pc:sldMkLst>
          <pc:docMk/>
          <pc:sldMk cId="3292477161" sldId="321"/>
        </pc:sldMkLst>
        <pc:picChg chg="add mod">
          <ac:chgData name="Daniel Rudge" userId="50937794a4981f1b" providerId="LiveId" clId="{88FDEC0A-557A-464C-9200-98936360EAB2}" dt="2022-06-16T17:09:19.474" v="115"/>
          <ac:picMkLst>
            <pc:docMk/>
            <pc:sldMk cId="3292477161" sldId="321"/>
            <ac:picMk id="5" creationId="{2A79B118-9497-B8D3-2ED9-6446219E727E}"/>
          </ac:picMkLst>
        </pc:picChg>
        <pc:picChg chg="del">
          <ac:chgData name="Daniel Rudge" userId="50937794a4981f1b" providerId="LiveId" clId="{88FDEC0A-557A-464C-9200-98936360EAB2}" dt="2022-06-16T17:09:19.334" v="114" actId="478"/>
          <ac:picMkLst>
            <pc:docMk/>
            <pc:sldMk cId="3292477161" sldId="321"/>
            <ac:picMk id="7" creationId="{F14E9A0E-5C54-468B-B848-C46224AD3835}"/>
          </ac:picMkLst>
        </pc:picChg>
      </pc:sldChg>
      <pc:sldChg chg="addSp delSp modSp del mod">
        <pc:chgData name="Daniel Rudge" userId="50937794a4981f1b" providerId="LiveId" clId="{88FDEC0A-557A-464C-9200-98936360EAB2}" dt="2022-06-16T17:10:45.005" v="185" actId="47"/>
        <pc:sldMkLst>
          <pc:docMk/>
          <pc:sldMk cId="2381713201" sldId="322"/>
        </pc:sldMkLst>
        <pc:picChg chg="add mod">
          <ac:chgData name="Daniel Rudge" userId="50937794a4981f1b" providerId="LiveId" clId="{88FDEC0A-557A-464C-9200-98936360EAB2}" dt="2022-06-16T17:09:16.647" v="113"/>
          <ac:picMkLst>
            <pc:docMk/>
            <pc:sldMk cId="2381713201" sldId="322"/>
            <ac:picMk id="5" creationId="{063F00A6-F6F5-AD60-7AC3-F7BF27B022E1}"/>
          </ac:picMkLst>
        </pc:picChg>
        <pc:picChg chg="del">
          <ac:chgData name="Daniel Rudge" userId="50937794a4981f1b" providerId="LiveId" clId="{88FDEC0A-557A-464C-9200-98936360EAB2}" dt="2022-06-16T17:09:16.553" v="112" actId="478"/>
          <ac:picMkLst>
            <pc:docMk/>
            <pc:sldMk cId="2381713201" sldId="322"/>
            <ac:picMk id="7" creationId="{F14E9A0E-5C54-468B-B848-C46224AD3835}"/>
          </ac:picMkLst>
        </pc:picChg>
      </pc:sldChg>
      <pc:sldChg chg="addSp delSp modSp del mod">
        <pc:chgData name="Daniel Rudge" userId="50937794a4981f1b" providerId="LiveId" clId="{88FDEC0A-557A-464C-9200-98936360EAB2}" dt="2022-06-16T17:10:43.912" v="184" actId="47"/>
        <pc:sldMkLst>
          <pc:docMk/>
          <pc:sldMk cId="2574456707" sldId="323"/>
        </pc:sldMkLst>
        <pc:picChg chg="add mod">
          <ac:chgData name="Daniel Rudge" userId="50937794a4981f1b" providerId="LiveId" clId="{88FDEC0A-557A-464C-9200-98936360EAB2}" dt="2022-06-16T17:09:13.351" v="111"/>
          <ac:picMkLst>
            <pc:docMk/>
            <pc:sldMk cId="2574456707" sldId="323"/>
            <ac:picMk id="5" creationId="{6AC46325-FD8B-E9C8-2480-A40C88543BDD}"/>
          </ac:picMkLst>
        </pc:picChg>
        <pc:picChg chg="del">
          <ac:chgData name="Daniel Rudge" userId="50937794a4981f1b" providerId="LiveId" clId="{88FDEC0A-557A-464C-9200-98936360EAB2}" dt="2022-06-16T17:09:13.226" v="110" actId="478"/>
          <ac:picMkLst>
            <pc:docMk/>
            <pc:sldMk cId="2574456707" sldId="323"/>
            <ac:picMk id="7" creationId="{F14E9A0E-5C54-468B-B848-C46224AD3835}"/>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D6AB245-1993-40B4-B662-96DAE27885AE}" type="datetimeFigureOut">
              <a:rPr lang="en-GB" smtClean="0"/>
              <a:t>18/06/2022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2755627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6AB245-1993-40B4-B662-96DAE27885AE}" type="datetimeFigureOut">
              <a:rPr lang="en-GB" smtClean="0"/>
              <a:t>18/06/2022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545807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D6AB245-1993-40B4-B662-96DAE27885AE}" type="datetimeFigureOut">
              <a:rPr lang="en-GB" smtClean="0"/>
              <a:t>18/06/2022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388838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6AB245-1993-40B4-B662-96DAE27885AE}" type="datetimeFigureOut">
              <a:rPr lang="en-GB" smtClean="0"/>
              <a:t>18/06/2022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954846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D6AB245-1993-40B4-B662-96DAE27885AE}" type="datetimeFigureOut">
              <a:rPr lang="en-GB" smtClean="0"/>
              <a:t>18/06/2022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3500382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D6AB245-1993-40B4-B662-96DAE27885AE}" type="datetimeFigureOut">
              <a:rPr lang="en-GB" smtClean="0"/>
              <a:t>18/06/2022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2170940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6AB245-1993-40B4-B662-96DAE27885AE}" type="datetimeFigureOut">
              <a:rPr lang="en-GB" smtClean="0"/>
              <a:t>18/06/2022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668669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D6AB245-1993-40B4-B662-96DAE27885AE}" type="datetimeFigureOut">
              <a:rPr lang="en-GB" smtClean="0"/>
              <a:t>18/06/2022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2125008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D6AB245-1993-40B4-B662-96DAE27885AE}" type="datetimeFigureOut">
              <a:rPr lang="en-GB" smtClean="0"/>
              <a:t>18/06/2022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3875835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6AB245-1993-40B4-B662-96DAE27885AE}" type="datetimeFigureOut">
              <a:rPr lang="en-GB" smtClean="0"/>
              <a:t>18/06/2022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1726367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6AB245-1993-40B4-B662-96DAE27885AE}" type="datetimeFigureOut">
              <a:rPr lang="en-GB" smtClean="0"/>
              <a:t>18/06/2022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1826295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6AB245-1993-40B4-B662-96DAE27885AE}" type="datetimeFigureOut">
              <a:rPr lang="en-GB" smtClean="0"/>
              <a:t>18/06/2022</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0EEF88-811E-455F-A2D9-F573AE31DAC5}" type="slidenum">
              <a:rPr lang="en-GB" smtClean="0"/>
              <a:t>‹#›</a:t>
            </a:fld>
            <a:endParaRPr lang="en-GB"/>
          </a:p>
        </p:txBody>
      </p:sp>
    </p:spTree>
    <p:extLst>
      <p:ext uri="{BB962C8B-B14F-4D97-AF65-F5344CB8AC3E}">
        <p14:creationId xmlns:p14="http://schemas.microsoft.com/office/powerpoint/2010/main" val="41491998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55717" y="5602014"/>
            <a:ext cx="7032567" cy="9233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spcAft>
                <a:spcPts val="0"/>
              </a:spcAft>
            </a:pPr>
            <a:r>
              <a:rPr kumimoji="0" lang="en-GB" sz="5400" b="0" i="0" u="none" strike="noStrike" kern="1200" cap="all" spc="0" normalizeH="0" baseline="0" noProof="0" dirty="0">
                <a:ln>
                  <a:noFill/>
                </a:ln>
                <a:blipFill>
                  <a:blip r:embed="rId2">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A character study: joseph</a:t>
            </a:r>
            <a:endParaRPr lang="en-GB" sz="4400" dirty="0">
              <a:latin typeface="Albertus Medium" panose="020E06020303040203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B4270626-621C-47FD-8516-102A81AD8EB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55687" y="332656"/>
            <a:ext cx="5632626" cy="3168352"/>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id="{2A7172EE-FD51-9874-3916-3338205B7B7E}"/>
              </a:ext>
            </a:extLst>
          </p:cNvPr>
          <p:cNvSpPr txBox="1"/>
          <p:nvPr/>
        </p:nvSpPr>
        <p:spPr>
          <a:xfrm>
            <a:off x="431540" y="3861048"/>
            <a:ext cx="8280920" cy="1569660"/>
          </a:xfrm>
          <a:prstGeom prst="rect">
            <a:avLst/>
          </a:prstGeom>
          <a:noFill/>
        </p:spPr>
        <p:txBody>
          <a:bodyPr wrap="square" rtlCol="0">
            <a:spAutoFit/>
          </a:bodyPr>
          <a:lstStyle/>
          <a:p>
            <a:pPr algn="ctr"/>
            <a:r>
              <a:rPr lang="en-GB" sz="1600" b="1" i="1" dirty="0">
                <a:latin typeface="Bradley Hand ITC" panose="03070402050302030203" pitchFamily="66" charset="0"/>
              </a:rPr>
              <a:t>“The great artist of all things, enamoured by the wondrous cross, filled the world with </a:t>
            </a:r>
            <a:r>
              <a:rPr lang="en-GB" sz="1600" b="1" i="1" dirty="0" err="1">
                <a:latin typeface="Bradley Hand ITC" panose="03070402050302030203" pitchFamily="66" charset="0"/>
              </a:rPr>
              <a:t>foreshadowings</a:t>
            </a:r>
            <a:r>
              <a:rPr lang="en-GB" sz="1600" b="1" i="1" dirty="0">
                <a:latin typeface="Bradley Hand ITC" panose="03070402050302030203" pitchFamily="66" charset="0"/>
              </a:rPr>
              <a:t> and anticipations of it long before it stood with outstretched hands on the little hill of Calvary. The sun which now shines, so to speak, from the other side of the cross, so as to fling its shadow forward on the canvas of the present, once shone from where we now stand and flung its shadow backward upon the canvas of the past. One of these shadows is caught and photographed for us in the sweet story of Joseph.”</a:t>
            </a:r>
          </a:p>
        </p:txBody>
      </p:sp>
    </p:spTree>
    <p:extLst>
      <p:ext uri="{BB962C8B-B14F-4D97-AF65-F5344CB8AC3E}">
        <p14:creationId xmlns:p14="http://schemas.microsoft.com/office/powerpoint/2010/main" val="1424239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2297" y="290310"/>
            <a:ext cx="7099069" cy="873470"/>
          </a:xfrm>
        </p:spPr>
        <p:txBody>
          <a:bodyPr>
            <a:normAutofit fontScale="90000"/>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GB" sz="54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n-ea"/>
                <a:cs typeface="+mn-cs"/>
              </a:rPr>
              <a:t>1. Scriptural</a:t>
            </a:r>
            <a:endParaRPr kumimoji="0" lang="en-GB" b="0" i="0" u="none" strike="noStrike" kern="1200" cap="none" spc="0" normalizeH="0" baseline="0" noProof="0" dirty="0">
              <a:ln>
                <a:noFill/>
              </a:ln>
              <a:solidFill>
                <a:prstClr val="black"/>
              </a:solidFill>
              <a:effectLst/>
              <a:uLnTx/>
              <a:uFillTx/>
              <a:latin typeface="Albertus Medium" panose="020E0602030304020304" pitchFamily="34" charset="0"/>
              <a:ea typeface="Calibri" panose="020F0502020204030204" pitchFamily="34" charset="0"/>
              <a:cs typeface="Times New Roman" panose="02020603050405020304" pitchFamily="18" charset="0"/>
            </a:endParaRPr>
          </a:p>
        </p:txBody>
      </p:sp>
      <p:sp>
        <p:nvSpPr>
          <p:cNvPr id="3" name="Content Placeholder 2"/>
          <p:cNvSpPr>
            <a:spLocks noGrp="1"/>
          </p:cNvSpPr>
          <p:nvPr>
            <p:ph idx="1"/>
          </p:nvPr>
        </p:nvSpPr>
        <p:spPr>
          <a:xfrm>
            <a:off x="1762297" y="1404851"/>
            <a:ext cx="7099068" cy="5120640"/>
          </a:xfrm>
        </p:spPr>
        <p:txBody>
          <a:bodyPr>
            <a:normAutofit/>
          </a:bodyPr>
          <a:lstStyle/>
          <a:p>
            <a:r>
              <a:rPr kumimoji="0" lang="en-GB" sz="3600" i="0" u="none" strike="noStrike" kern="1200" cap="all" spc="0" normalizeH="0" baseline="0" noProof="0" dirty="0">
                <a:ln>
                  <a:noFill/>
                </a:ln>
                <a:blipFill>
                  <a:blip r:embed="rId2">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 Psalm 105: divine </a:t>
            </a:r>
            <a:r>
              <a:rPr kumimoji="0" lang="en-GB" sz="3600" i="0" u="none" strike="noStrike" kern="1200" cap="all" spc="0" normalizeH="0" baseline="0" noProof="0" dirty="0">
                <a:ln>
                  <a:noFill/>
                </a:ln>
                <a:solidFill>
                  <a:srgbClr val="FF0000"/>
                </a:solidFill>
                <a:effectLst/>
                <a:uLnTx/>
                <a:uFillTx/>
                <a:latin typeface="Rockwell Condensed" panose="02060603050405020104"/>
                <a:ea typeface="+mj-ea"/>
                <a:cs typeface="+mj-cs"/>
              </a:rPr>
              <a:t>providence</a:t>
            </a:r>
          </a:p>
          <a:p>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acts 7: despised </a:t>
            </a:r>
            <a:r>
              <a:rPr lang="en-GB" sz="3600" cap="all" dirty="0">
                <a:solidFill>
                  <a:srgbClr val="FF0000"/>
                </a:solidFill>
                <a:latin typeface="Rockwell Condensed" panose="02060603050405020104"/>
                <a:ea typeface="+mj-ea"/>
                <a:cs typeface="+mj-cs"/>
              </a:rPr>
              <a:t>prophet</a:t>
            </a:r>
          </a:p>
          <a:p>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Hebrews 1</a:t>
            </a:r>
            <a:r>
              <a:rPr kumimoji="0" lang="en-GB" sz="3600" i="0" u="none" strike="noStrike" kern="1200" cap="all" spc="0" normalizeH="0" baseline="0" noProof="0" dirty="0">
                <a:ln>
                  <a:noFill/>
                </a:ln>
                <a:blipFill>
                  <a:blip r:embed="rId2">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1</a:t>
            </a:r>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divine </a:t>
            </a:r>
            <a:r>
              <a:rPr lang="en-GB" sz="3600" cap="all" dirty="0">
                <a:solidFill>
                  <a:srgbClr val="FF0000"/>
                </a:solidFill>
                <a:latin typeface="Rockwell Condensed" panose="02060603050405020104"/>
                <a:ea typeface="+mj-ea"/>
                <a:cs typeface="+mj-cs"/>
              </a:rPr>
              <a:t>promise</a:t>
            </a:r>
            <a:endParaRPr lang="en-GB" sz="1600" dirty="0">
              <a:solidFill>
                <a:srgbClr val="FF0000"/>
              </a:solidFill>
              <a:latin typeface="Taffy" panose="03050402030202030204" pitchFamily="66" charset="0"/>
            </a:endParaRPr>
          </a:p>
        </p:txBody>
      </p:sp>
      <p:pic>
        <p:nvPicPr>
          <p:cNvPr id="5" name="Picture 4" descr="Josephs dreams5.jpg">
            <a:extLst>
              <a:ext uri="{FF2B5EF4-FFF2-40B4-BE49-F238E27FC236}">
                <a16:creationId xmlns:a16="http://schemas.microsoft.com/office/drawing/2014/main" id="{3E9AA74F-3110-171F-3CC9-850D08EF9FDC}"/>
              </a:ext>
            </a:extLst>
          </p:cNvPr>
          <p:cNvPicPr>
            <a:picLocks noChangeAspect="1"/>
          </p:cNvPicPr>
          <p:nvPr/>
        </p:nvPicPr>
        <p:blipFill rotWithShape="1">
          <a:blip r:embed="rId3"/>
          <a:srcRect l="42125" r="43700" b="2750"/>
          <a:stretch/>
        </p:blipFill>
        <p:spPr>
          <a:xfrm>
            <a:off x="-1421" y="0"/>
            <a:ext cx="1296144" cy="6858000"/>
          </a:xfrm>
          <a:prstGeom prst="rect">
            <a:avLst/>
          </a:prstGeom>
        </p:spPr>
      </p:pic>
    </p:spTree>
    <p:extLst>
      <p:ext uri="{BB962C8B-B14F-4D97-AF65-F5344CB8AC3E}">
        <p14:creationId xmlns:p14="http://schemas.microsoft.com/office/powerpoint/2010/main" val="2745373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2297" y="290310"/>
            <a:ext cx="7099069" cy="873470"/>
          </a:xfrm>
        </p:spPr>
        <p:txBody>
          <a:bodyPr>
            <a:normAutofit fontScale="90000"/>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GB" sz="54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n-ea"/>
                <a:cs typeface="+mn-cs"/>
              </a:rPr>
              <a:t>2. structural</a:t>
            </a:r>
            <a:endParaRPr kumimoji="0" lang="en-GB" b="0" i="0" u="none" strike="noStrike" kern="1200" cap="none" spc="0" normalizeH="0" baseline="0" noProof="0" dirty="0">
              <a:ln>
                <a:noFill/>
              </a:ln>
              <a:solidFill>
                <a:prstClr val="black"/>
              </a:solidFill>
              <a:effectLst/>
              <a:uLnTx/>
              <a:uFillTx/>
              <a:latin typeface="Albertus Medium" panose="020E0602030304020304" pitchFamily="34" charset="0"/>
              <a:ea typeface="Calibri" panose="020F0502020204030204" pitchFamily="34" charset="0"/>
              <a:cs typeface="Times New Roman" panose="02020603050405020304" pitchFamily="18" charset="0"/>
            </a:endParaRPr>
          </a:p>
        </p:txBody>
      </p:sp>
      <p:sp>
        <p:nvSpPr>
          <p:cNvPr id="3" name="Content Placeholder 2"/>
          <p:cNvSpPr>
            <a:spLocks noGrp="1"/>
          </p:cNvSpPr>
          <p:nvPr>
            <p:ph idx="1"/>
          </p:nvPr>
        </p:nvSpPr>
        <p:spPr>
          <a:xfrm>
            <a:off x="1762297" y="1404851"/>
            <a:ext cx="7099068" cy="5120640"/>
          </a:xfrm>
        </p:spPr>
        <p:txBody>
          <a:bodyPr>
            <a:normAutofit/>
          </a:bodyPr>
          <a:lstStyle/>
          <a:p>
            <a:r>
              <a:rPr kumimoji="0" lang="en-GB" sz="3600" i="0" u="none" strike="noStrike" kern="1200" cap="all" spc="0" normalizeH="0" baseline="0" noProof="0" dirty="0">
                <a:ln>
                  <a:noFill/>
                </a:ln>
                <a:blipFill>
                  <a:blip r:embed="rId2">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 </a:t>
            </a:r>
            <a:r>
              <a:rPr kumimoji="0" lang="en-GB" sz="3600" i="0" u="none" strike="noStrike" kern="1200" cap="all" spc="0" normalizeH="0" baseline="0" noProof="0" dirty="0">
                <a:ln>
                  <a:noFill/>
                </a:ln>
                <a:solidFill>
                  <a:srgbClr val="FF0000"/>
                </a:solidFill>
                <a:effectLst/>
                <a:uLnTx/>
                <a:uFillTx/>
                <a:latin typeface="Rockwell Condensed" panose="02060603050405020104"/>
                <a:ea typeface="+mj-ea"/>
                <a:cs typeface="+mj-cs"/>
              </a:rPr>
              <a:t>son</a:t>
            </a:r>
            <a:r>
              <a:rPr kumimoji="0" lang="en-GB" sz="3600" i="0" u="none" strike="noStrike" kern="1200" cap="all" spc="0" normalizeH="0" baseline="0" noProof="0" dirty="0">
                <a:ln>
                  <a:noFill/>
                </a:ln>
                <a:blipFill>
                  <a:blip r:embed="rId2">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 in father’s house [gen. 37]</a:t>
            </a:r>
          </a:p>
          <a:p>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a:t>
            </a:r>
            <a:r>
              <a:rPr lang="en-GB" sz="3600" cap="all" dirty="0">
                <a:solidFill>
                  <a:srgbClr val="FF0000"/>
                </a:solidFill>
                <a:latin typeface="Rockwell Condensed" panose="02060603050405020104"/>
                <a:ea typeface="+mj-ea"/>
                <a:cs typeface="+mj-cs"/>
              </a:rPr>
              <a:t>servant</a:t>
            </a:r>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in Potiphar’s house [gen. 39]</a:t>
            </a:r>
          </a:p>
          <a:p>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a:t>
            </a:r>
            <a:r>
              <a:rPr lang="en-GB" sz="3600" cap="all" dirty="0">
                <a:solidFill>
                  <a:srgbClr val="FF0000"/>
                </a:solidFill>
                <a:latin typeface="Rockwell Condensed" panose="02060603050405020104"/>
                <a:ea typeface="+mj-ea"/>
                <a:cs typeface="+mj-cs"/>
              </a:rPr>
              <a:t>sufferer</a:t>
            </a:r>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in prison house [gen. 40]</a:t>
            </a:r>
          </a:p>
          <a:p>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a:t>
            </a:r>
            <a:r>
              <a:rPr lang="en-GB" sz="3200" cap="all" dirty="0">
                <a:solidFill>
                  <a:srgbClr val="FF0000"/>
                </a:solidFill>
                <a:latin typeface="Rockwell Condensed" panose="02060603050405020104"/>
                <a:ea typeface="+mj-ea"/>
                <a:cs typeface="+mj-cs"/>
              </a:rPr>
              <a:t>sovereign</a:t>
            </a:r>
            <a:r>
              <a:rPr lang="en-GB" sz="32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in pharaoh’s house [gen. 41-50]</a:t>
            </a:r>
            <a:endPar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endParaRPr>
          </a:p>
        </p:txBody>
      </p:sp>
      <p:pic>
        <p:nvPicPr>
          <p:cNvPr id="5" name="Picture 4" descr="Josephs dreams5.jpg">
            <a:extLst>
              <a:ext uri="{FF2B5EF4-FFF2-40B4-BE49-F238E27FC236}">
                <a16:creationId xmlns:a16="http://schemas.microsoft.com/office/drawing/2014/main" id="{11394574-6208-559D-C495-DD768E154C54}"/>
              </a:ext>
            </a:extLst>
          </p:cNvPr>
          <p:cNvPicPr>
            <a:picLocks noChangeAspect="1"/>
          </p:cNvPicPr>
          <p:nvPr/>
        </p:nvPicPr>
        <p:blipFill rotWithShape="1">
          <a:blip r:embed="rId3"/>
          <a:srcRect l="42125" r="43700" b="2750"/>
          <a:stretch/>
        </p:blipFill>
        <p:spPr>
          <a:xfrm>
            <a:off x="-1421" y="0"/>
            <a:ext cx="1296144" cy="6858000"/>
          </a:xfrm>
          <a:prstGeom prst="rect">
            <a:avLst/>
          </a:prstGeom>
        </p:spPr>
      </p:pic>
    </p:spTree>
    <p:extLst>
      <p:ext uri="{BB962C8B-B14F-4D97-AF65-F5344CB8AC3E}">
        <p14:creationId xmlns:p14="http://schemas.microsoft.com/office/powerpoint/2010/main" val="3415119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2297" y="290310"/>
            <a:ext cx="7099069" cy="873470"/>
          </a:xfrm>
        </p:spPr>
        <p:txBody>
          <a:bodyPr>
            <a:normAutofit fontScale="90000"/>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GB" sz="54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n-ea"/>
                <a:cs typeface="+mn-cs"/>
              </a:rPr>
              <a:t>3. biographical</a:t>
            </a:r>
            <a:endParaRPr kumimoji="0" lang="en-GB" b="0" i="0" u="none" strike="noStrike" kern="1200" cap="none" spc="0" normalizeH="0" baseline="0" noProof="0" dirty="0">
              <a:ln>
                <a:noFill/>
              </a:ln>
              <a:solidFill>
                <a:prstClr val="black"/>
              </a:solidFill>
              <a:effectLst/>
              <a:uLnTx/>
              <a:uFillTx/>
              <a:latin typeface="Albertus Medium" panose="020E0602030304020304" pitchFamily="34" charset="0"/>
              <a:ea typeface="Calibri" panose="020F0502020204030204" pitchFamily="34" charset="0"/>
              <a:cs typeface="Times New Roman" panose="02020603050405020304" pitchFamily="18" charset="0"/>
            </a:endParaRPr>
          </a:p>
        </p:txBody>
      </p:sp>
      <p:sp>
        <p:nvSpPr>
          <p:cNvPr id="3" name="Content Placeholder 2"/>
          <p:cNvSpPr>
            <a:spLocks noGrp="1"/>
          </p:cNvSpPr>
          <p:nvPr>
            <p:ph idx="1"/>
          </p:nvPr>
        </p:nvSpPr>
        <p:spPr>
          <a:xfrm>
            <a:off x="1762297" y="1404851"/>
            <a:ext cx="7099068" cy="5120640"/>
          </a:xfrm>
        </p:spPr>
        <p:txBody>
          <a:bodyPr>
            <a:normAutofit/>
          </a:bodyPr>
          <a:lstStyle/>
          <a:p>
            <a:r>
              <a:rPr kumimoji="0" lang="en-GB" sz="3600" i="0" u="none" strike="noStrike" kern="1200" cap="all" spc="0" normalizeH="0" baseline="0" noProof="0" dirty="0">
                <a:ln>
                  <a:noFill/>
                </a:ln>
                <a:blipFill>
                  <a:blip r:embed="rId2">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 clan</a:t>
            </a:r>
          </a:p>
          <a:p>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calling</a:t>
            </a:r>
          </a:p>
          <a:p>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character</a:t>
            </a:r>
          </a:p>
        </p:txBody>
      </p:sp>
      <p:pic>
        <p:nvPicPr>
          <p:cNvPr id="10" name="Picture 9" descr="Josephs dreams5.jpg">
            <a:extLst>
              <a:ext uri="{FF2B5EF4-FFF2-40B4-BE49-F238E27FC236}">
                <a16:creationId xmlns:a16="http://schemas.microsoft.com/office/drawing/2014/main" id="{10D40A47-5721-906F-9D0C-95D59D5305C1}"/>
              </a:ext>
            </a:extLst>
          </p:cNvPr>
          <p:cNvPicPr>
            <a:picLocks noChangeAspect="1"/>
          </p:cNvPicPr>
          <p:nvPr/>
        </p:nvPicPr>
        <p:blipFill rotWithShape="1">
          <a:blip r:embed="rId3"/>
          <a:srcRect l="42125" r="43700" b="2750"/>
          <a:stretch/>
        </p:blipFill>
        <p:spPr>
          <a:xfrm>
            <a:off x="-1421" y="0"/>
            <a:ext cx="1296144" cy="6858000"/>
          </a:xfrm>
          <a:prstGeom prst="rect">
            <a:avLst/>
          </a:prstGeom>
        </p:spPr>
      </p:pic>
      <p:pic>
        <p:nvPicPr>
          <p:cNvPr id="6" name="Picture 5" descr="Diagram&#10;&#10;Description automatically generated">
            <a:extLst>
              <a:ext uri="{FF2B5EF4-FFF2-40B4-BE49-F238E27FC236}">
                <a16:creationId xmlns:a16="http://schemas.microsoft.com/office/drawing/2014/main" id="{B698D80B-D6AC-9837-5674-06EB4BD3327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83768" y="3297213"/>
            <a:ext cx="5918721" cy="3293570"/>
          </a:xfrm>
          <a:prstGeom prst="rect">
            <a:avLst/>
          </a:prstGeom>
          <a:noFill/>
          <a:ln>
            <a:noFill/>
          </a:ln>
        </p:spPr>
      </p:pic>
    </p:spTree>
    <p:extLst>
      <p:ext uri="{BB962C8B-B14F-4D97-AF65-F5344CB8AC3E}">
        <p14:creationId xmlns:p14="http://schemas.microsoft.com/office/powerpoint/2010/main" val="2519675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2297" y="290310"/>
            <a:ext cx="7099069" cy="873470"/>
          </a:xfrm>
        </p:spPr>
        <p:txBody>
          <a:bodyPr>
            <a:normAutofit fontScale="90000"/>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GB" sz="54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n-ea"/>
                <a:cs typeface="+mn-cs"/>
              </a:rPr>
              <a:t>4. topical</a:t>
            </a:r>
            <a:endParaRPr kumimoji="0" lang="en-GB" b="0" i="0" u="none" strike="noStrike" kern="1200" cap="none" spc="0" normalizeH="0" baseline="0" noProof="0" dirty="0">
              <a:ln>
                <a:noFill/>
              </a:ln>
              <a:solidFill>
                <a:prstClr val="black"/>
              </a:solidFill>
              <a:effectLst/>
              <a:uLnTx/>
              <a:uFillTx/>
              <a:latin typeface="Albertus Medium" panose="020E0602030304020304" pitchFamily="34" charset="0"/>
              <a:ea typeface="Calibri" panose="020F0502020204030204" pitchFamily="34" charset="0"/>
              <a:cs typeface="Times New Roman" panose="02020603050405020304" pitchFamily="18" charset="0"/>
            </a:endParaRPr>
          </a:p>
        </p:txBody>
      </p:sp>
      <p:sp>
        <p:nvSpPr>
          <p:cNvPr id="3" name="Content Placeholder 2"/>
          <p:cNvSpPr>
            <a:spLocks noGrp="1"/>
          </p:cNvSpPr>
          <p:nvPr>
            <p:ph idx="1"/>
          </p:nvPr>
        </p:nvSpPr>
        <p:spPr>
          <a:xfrm>
            <a:off x="1762297" y="1404851"/>
            <a:ext cx="7099068" cy="5120640"/>
          </a:xfrm>
        </p:spPr>
        <p:txBody>
          <a:bodyPr>
            <a:normAutofit/>
          </a:bodyPr>
          <a:lstStyle/>
          <a:p>
            <a:r>
              <a:rPr kumimoji="0" lang="en-GB" sz="3600" i="0" u="none" strike="noStrike" kern="1200" cap="all" spc="0" normalizeH="0" baseline="0" noProof="0" dirty="0">
                <a:ln>
                  <a:noFill/>
                </a:ln>
                <a:blipFill>
                  <a:blip r:embed="rId2">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 tears</a:t>
            </a:r>
          </a:p>
          <a:p>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faith, hope &amp; love</a:t>
            </a:r>
          </a:p>
          <a:p>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garments</a:t>
            </a:r>
            <a:endParaRPr lang="en-GB" sz="1200" cap="all" dirty="0">
              <a:blipFill>
                <a:blip r:embed="rId2">
                  <a:extLst>
                    <a:ext uri="{28A0092B-C50C-407E-A947-70E740481C1C}">
                      <a14:useLocalDpi xmlns:a14="http://schemas.microsoft.com/office/drawing/2010/main" val="0"/>
                    </a:ext>
                  </a:extLst>
                </a:blip>
                <a:tile tx="6350" ty="-127000" sx="65000" sy="64000" flip="none" algn="tl"/>
              </a:blipFill>
              <a:latin typeface="Taffy" panose="03050402030202030204" pitchFamily="66" charset="0"/>
              <a:ea typeface="+mj-ea"/>
              <a:cs typeface="+mj-cs"/>
            </a:endParaRPr>
          </a:p>
          <a:p>
            <a:pPr lvl="1"/>
            <a:r>
              <a:rPr lang="en-GB" sz="2800" cap="all" dirty="0">
                <a:blipFill>
                  <a:blip r:embed="rId2">
                    <a:extLst>
                      <a:ext uri="{28A0092B-C50C-407E-A947-70E740481C1C}">
                        <a14:useLocalDpi xmlns:a14="http://schemas.microsoft.com/office/drawing/2010/main" val="0"/>
                      </a:ext>
                    </a:extLst>
                  </a:blip>
                  <a:tile tx="6350" ty="-127000" sx="65000" sy="64000" flip="none" algn="tl"/>
                </a:blipFill>
                <a:latin typeface="Taffy" panose="03050402030202030204" pitchFamily="66" charset="0"/>
                <a:ea typeface="+mj-ea"/>
                <a:cs typeface="+mj-cs"/>
              </a:rPr>
              <a:t>Distinction [coat of many colours]</a:t>
            </a:r>
          </a:p>
          <a:p>
            <a:pPr lvl="1"/>
            <a:r>
              <a:rPr lang="en-GB" sz="2800" cap="all" dirty="0">
                <a:blipFill>
                  <a:blip r:embed="rId2">
                    <a:extLst>
                      <a:ext uri="{28A0092B-C50C-407E-A947-70E740481C1C}">
                        <a14:useLocalDpi xmlns:a14="http://schemas.microsoft.com/office/drawing/2010/main" val="0"/>
                      </a:ext>
                    </a:extLst>
                  </a:blip>
                  <a:tile tx="6350" ty="-127000" sx="65000" sy="64000" flip="none" algn="tl"/>
                </a:blipFill>
                <a:latin typeface="Taffy" panose="03050402030202030204" pitchFamily="66" charset="0"/>
                <a:ea typeface="+mj-ea"/>
                <a:cs typeface="+mj-cs"/>
              </a:rPr>
              <a:t>Devotion [Potiphar’s house]</a:t>
            </a:r>
          </a:p>
          <a:p>
            <a:pPr lvl="1"/>
            <a:r>
              <a:rPr lang="en-GB" sz="2800" cap="all" dirty="0">
                <a:blipFill>
                  <a:blip r:embed="rId2">
                    <a:extLst>
                      <a:ext uri="{28A0092B-C50C-407E-A947-70E740481C1C}">
                        <a14:useLocalDpi xmlns:a14="http://schemas.microsoft.com/office/drawing/2010/main" val="0"/>
                      </a:ext>
                    </a:extLst>
                  </a:blip>
                  <a:tile tx="6350" ty="-127000" sx="65000" sy="64000" flip="none" algn="tl"/>
                </a:blipFill>
                <a:latin typeface="Taffy" panose="03050402030202030204" pitchFamily="66" charset="0"/>
                <a:ea typeface="+mj-ea"/>
                <a:cs typeface="+mj-cs"/>
              </a:rPr>
              <a:t>Disdain or derision [prison]</a:t>
            </a:r>
          </a:p>
          <a:p>
            <a:pPr lvl="1"/>
            <a:r>
              <a:rPr lang="en-GB" sz="2800" cap="all" dirty="0">
                <a:blipFill>
                  <a:blip r:embed="rId2">
                    <a:extLst>
                      <a:ext uri="{28A0092B-C50C-407E-A947-70E740481C1C}">
                        <a14:useLocalDpi xmlns:a14="http://schemas.microsoft.com/office/drawing/2010/main" val="0"/>
                      </a:ext>
                    </a:extLst>
                  </a:blip>
                  <a:tile tx="6350" ty="-127000" sx="65000" sy="64000" flip="none" algn="tl"/>
                </a:blipFill>
                <a:latin typeface="Taffy" panose="03050402030202030204" pitchFamily="66" charset="0"/>
                <a:ea typeface="+mj-ea"/>
                <a:cs typeface="+mj-cs"/>
              </a:rPr>
              <a:t>Dignity [vestures of fine linen]</a:t>
            </a:r>
            <a:endParaRPr lang="en-GB" sz="28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endParaRPr>
          </a:p>
        </p:txBody>
      </p:sp>
      <p:pic>
        <p:nvPicPr>
          <p:cNvPr id="5" name="Picture 4" descr="Josephs dreams5.jpg">
            <a:extLst>
              <a:ext uri="{FF2B5EF4-FFF2-40B4-BE49-F238E27FC236}">
                <a16:creationId xmlns:a16="http://schemas.microsoft.com/office/drawing/2014/main" id="{9A69F8DA-2990-D111-18F3-0496C41D7A2B}"/>
              </a:ext>
            </a:extLst>
          </p:cNvPr>
          <p:cNvPicPr>
            <a:picLocks noChangeAspect="1"/>
          </p:cNvPicPr>
          <p:nvPr/>
        </p:nvPicPr>
        <p:blipFill rotWithShape="1">
          <a:blip r:embed="rId3"/>
          <a:srcRect l="42125" r="43700" b="2750"/>
          <a:stretch/>
        </p:blipFill>
        <p:spPr>
          <a:xfrm>
            <a:off x="-1421" y="0"/>
            <a:ext cx="1296144" cy="6858000"/>
          </a:xfrm>
          <a:prstGeom prst="rect">
            <a:avLst/>
          </a:prstGeom>
        </p:spPr>
      </p:pic>
    </p:spTree>
    <p:extLst>
      <p:ext uri="{BB962C8B-B14F-4D97-AF65-F5344CB8AC3E}">
        <p14:creationId xmlns:p14="http://schemas.microsoft.com/office/powerpoint/2010/main" val="195744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2297" y="290310"/>
            <a:ext cx="7099069" cy="873470"/>
          </a:xfrm>
        </p:spPr>
        <p:txBody>
          <a:bodyPr>
            <a:normAutofit fontScale="90000"/>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GB" sz="54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n-ea"/>
                <a:cs typeface="+mn-cs"/>
              </a:rPr>
              <a:t>5. typical</a:t>
            </a:r>
            <a:endParaRPr kumimoji="0" lang="en-GB" b="0" i="0" u="none" strike="noStrike" kern="1200" cap="none" spc="0" normalizeH="0" baseline="0" noProof="0" dirty="0">
              <a:ln>
                <a:noFill/>
              </a:ln>
              <a:solidFill>
                <a:prstClr val="black"/>
              </a:solidFill>
              <a:effectLst/>
              <a:uLnTx/>
              <a:uFillTx/>
              <a:latin typeface="Albertus Medium" panose="020E0602030304020304" pitchFamily="34" charset="0"/>
              <a:ea typeface="Calibri" panose="020F0502020204030204" pitchFamily="34" charset="0"/>
              <a:cs typeface="Times New Roman" panose="02020603050405020304" pitchFamily="18" charset="0"/>
            </a:endParaRPr>
          </a:p>
        </p:txBody>
      </p:sp>
      <p:sp>
        <p:nvSpPr>
          <p:cNvPr id="3" name="Content Placeholder 2"/>
          <p:cNvSpPr>
            <a:spLocks noGrp="1"/>
          </p:cNvSpPr>
          <p:nvPr>
            <p:ph idx="1"/>
          </p:nvPr>
        </p:nvSpPr>
        <p:spPr>
          <a:xfrm>
            <a:off x="1762297" y="1404851"/>
            <a:ext cx="7099068" cy="5120640"/>
          </a:xfrm>
        </p:spPr>
        <p:txBody>
          <a:bodyPr>
            <a:normAutofit/>
          </a:bodyPr>
          <a:lstStyle/>
          <a:p>
            <a:pPr marL="0" indent="0">
              <a:buNone/>
            </a:pPr>
            <a:r>
              <a:rPr kumimoji="0" lang="en-GB" sz="3600" i="0" u="none" strike="noStrike" kern="1200" cap="all" spc="0" normalizeH="0" baseline="0" noProof="0" dirty="0">
                <a:ln>
                  <a:noFill/>
                </a:ln>
                <a:blipFill>
                  <a:blip r:embed="rId2">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joseph </a:t>
            </a:r>
            <a:r>
              <a:rPr kumimoji="0" lang="en-GB" sz="3600" i="0" u="none" strike="noStrike" kern="1200" cap="all" spc="0" normalizeH="0" baseline="0" noProof="0">
                <a:ln>
                  <a:noFill/>
                </a:ln>
                <a:blipFill>
                  <a:blip r:embed="rId2">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the son </a:t>
            </a:r>
            <a:r>
              <a:rPr kumimoji="0" lang="en-GB" sz="3600" i="0" u="none" strike="noStrike" kern="1200" cap="all" spc="0" normalizeH="0" baseline="0" noProof="0" dirty="0">
                <a:ln>
                  <a:noFill/>
                </a:ln>
                <a:blipFill>
                  <a:blip r:embed="rId2">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[Gen. 37]</a:t>
            </a:r>
          </a:p>
          <a:p>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a:t>
            </a:r>
            <a:r>
              <a:rPr kumimoji="0" lang="en-GB" sz="3600" i="0" u="none" strike="noStrike" kern="1200" cap="all" spc="0" normalizeH="0" baseline="0" noProof="0" dirty="0">
                <a:ln>
                  <a:noFill/>
                </a:ln>
                <a:solidFill>
                  <a:srgbClr val="FF0000"/>
                </a:solidFill>
                <a:effectLst/>
                <a:uLnTx/>
                <a:uFillTx/>
                <a:latin typeface="Rockwell Condensed" panose="02060603050405020104"/>
                <a:ea typeface="+mj-ea"/>
                <a:cs typeface="+mj-cs"/>
              </a:rPr>
              <a:t>delight</a:t>
            </a:r>
            <a:r>
              <a:rPr kumimoji="0" lang="en-GB" sz="3600" i="0" u="none" strike="noStrike" kern="1200" cap="all" spc="0" normalizeH="0" baseline="0" noProof="0" dirty="0">
                <a:ln>
                  <a:noFill/>
                </a:ln>
                <a:blipFill>
                  <a:blip r:embed="rId2">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 of his father [37.1-4]</a:t>
            </a:r>
          </a:p>
          <a:p>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a:t>
            </a:r>
            <a:r>
              <a:rPr lang="en-GB" sz="3600" cap="all" dirty="0">
                <a:solidFill>
                  <a:srgbClr val="FF0000"/>
                </a:solidFill>
                <a:latin typeface="Rockwell Condensed" panose="02060603050405020104"/>
                <a:ea typeface="+mj-ea"/>
                <a:cs typeface="+mj-cs"/>
              </a:rPr>
              <a:t>destined</a:t>
            </a:r>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to reign [37.5-11]</a:t>
            </a:r>
          </a:p>
          <a:p>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a:t>
            </a:r>
            <a:r>
              <a:rPr lang="en-GB" sz="3600" cap="all" dirty="0">
                <a:solidFill>
                  <a:srgbClr val="FF0000"/>
                </a:solidFill>
                <a:latin typeface="Rockwell Condensed" panose="02060603050405020104"/>
                <a:ea typeface="+mj-ea"/>
                <a:cs typeface="+mj-cs"/>
              </a:rPr>
              <a:t>despised</a:t>
            </a:r>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by his brethren [37.12-24]</a:t>
            </a:r>
          </a:p>
          <a:p>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a:t>
            </a:r>
            <a:r>
              <a:rPr lang="en-GB" sz="3600" cap="all" dirty="0">
                <a:solidFill>
                  <a:srgbClr val="FF0000"/>
                </a:solidFill>
                <a:latin typeface="Rockwell Condensed" panose="02060603050405020104"/>
                <a:ea typeface="+mj-ea"/>
                <a:cs typeface="+mj-cs"/>
              </a:rPr>
              <a:t>Delivered</a:t>
            </a:r>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from the pit [37.25-28]</a:t>
            </a:r>
            <a:endParaRPr lang="en-GB" sz="1600" cap="all" dirty="0">
              <a:blipFill>
                <a:blip r:embed="rId2">
                  <a:extLst>
                    <a:ext uri="{28A0092B-C50C-407E-A947-70E740481C1C}">
                      <a14:useLocalDpi xmlns:a14="http://schemas.microsoft.com/office/drawing/2010/main" val="0"/>
                    </a:ext>
                  </a:extLst>
                </a:blip>
                <a:tile tx="6350" ty="-127000" sx="65000" sy="64000" flip="none" algn="tl"/>
              </a:blipFill>
              <a:latin typeface="Taffy" panose="03050402030202030204" pitchFamily="66" charset="0"/>
              <a:ea typeface="+mj-ea"/>
              <a:cs typeface="+mj-cs"/>
            </a:endParaRPr>
          </a:p>
        </p:txBody>
      </p:sp>
      <p:pic>
        <p:nvPicPr>
          <p:cNvPr id="5" name="Picture 4" descr="Josephs dreams5.jpg">
            <a:extLst>
              <a:ext uri="{FF2B5EF4-FFF2-40B4-BE49-F238E27FC236}">
                <a16:creationId xmlns:a16="http://schemas.microsoft.com/office/drawing/2014/main" id="{1CC3131D-E3D2-2AB1-A147-26CF86D22CD4}"/>
              </a:ext>
            </a:extLst>
          </p:cNvPr>
          <p:cNvPicPr>
            <a:picLocks noChangeAspect="1"/>
          </p:cNvPicPr>
          <p:nvPr/>
        </p:nvPicPr>
        <p:blipFill rotWithShape="1">
          <a:blip r:embed="rId3"/>
          <a:srcRect l="42125" r="43700" b="2750"/>
          <a:stretch/>
        </p:blipFill>
        <p:spPr>
          <a:xfrm>
            <a:off x="-1421" y="0"/>
            <a:ext cx="1296144" cy="6858000"/>
          </a:xfrm>
          <a:prstGeom prst="rect">
            <a:avLst/>
          </a:prstGeom>
        </p:spPr>
      </p:pic>
    </p:spTree>
    <p:extLst>
      <p:ext uri="{BB962C8B-B14F-4D97-AF65-F5344CB8AC3E}">
        <p14:creationId xmlns:p14="http://schemas.microsoft.com/office/powerpoint/2010/main" val="3769262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2297" y="290310"/>
            <a:ext cx="7099069" cy="873470"/>
          </a:xfrm>
        </p:spPr>
        <p:txBody>
          <a:bodyPr>
            <a:normAutofit fontScale="90000"/>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GB" sz="54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n-ea"/>
                <a:cs typeface="+mn-cs"/>
              </a:rPr>
              <a:t>6. dispensational</a:t>
            </a:r>
            <a:endParaRPr kumimoji="0" lang="en-GB" b="0" i="0" u="none" strike="noStrike" kern="1200" cap="none" spc="0" normalizeH="0" baseline="0" noProof="0" dirty="0">
              <a:ln>
                <a:noFill/>
              </a:ln>
              <a:solidFill>
                <a:prstClr val="black"/>
              </a:solidFill>
              <a:effectLst/>
              <a:uLnTx/>
              <a:uFillTx/>
              <a:latin typeface="Albertus Medium" panose="020E0602030304020304" pitchFamily="34" charset="0"/>
              <a:ea typeface="Calibri" panose="020F0502020204030204" pitchFamily="34" charset="0"/>
              <a:cs typeface="Times New Roman" panose="02020603050405020304" pitchFamily="18" charset="0"/>
            </a:endParaRPr>
          </a:p>
        </p:txBody>
      </p:sp>
      <p:pic>
        <p:nvPicPr>
          <p:cNvPr id="5" name="Picture 4" descr="Josephs dreams5.jpg">
            <a:extLst>
              <a:ext uri="{FF2B5EF4-FFF2-40B4-BE49-F238E27FC236}">
                <a16:creationId xmlns:a16="http://schemas.microsoft.com/office/drawing/2014/main" id="{DCECF014-E072-3D0D-AC2B-BB7C0325CC32}"/>
              </a:ext>
            </a:extLst>
          </p:cNvPr>
          <p:cNvPicPr>
            <a:picLocks noChangeAspect="1"/>
          </p:cNvPicPr>
          <p:nvPr/>
        </p:nvPicPr>
        <p:blipFill rotWithShape="1">
          <a:blip r:embed="rId3"/>
          <a:srcRect l="42125" r="43700" b="2750"/>
          <a:stretch/>
        </p:blipFill>
        <p:spPr>
          <a:xfrm>
            <a:off x="-1421" y="0"/>
            <a:ext cx="1296144" cy="6858000"/>
          </a:xfrm>
          <a:prstGeom prst="rect">
            <a:avLst/>
          </a:prstGeom>
        </p:spPr>
      </p:pic>
    </p:spTree>
    <p:extLst>
      <p:ext uri="{BB962C8B-B14F-4D97-AF65-F5344CB8AC3E}">
        <p14:creationId xmlns:p14="http://schemas.microsoft.com/office/powerpoint/2010/main" val="2290768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2297" y="290310"/>
            <a:ext cx="7099069" cy="873470"/>
          </a:xfrm>
        </p:spPr>
        <p:txBody>
          <a:bodyPr>
            <a:normAutofit fontScale="90000"/>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GB" sz="54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n-ea"/>
                <a:cs typeface="+mn-cs"/>
              </a:rPr>
              <a:t>7. Practical</a:t>
            </a:r>
            <a:endParaRPr kumimoji="0" lang="en-GB" b="0" i="0" u="none" strike="noStrike" kern="1200" cap="none" spc="0" normalizeH="0" baseline="0" noProof="0" dirty="0">
              <a:ln>
                <a:noFill/>
              </a:ln>
              <a:solidFill>
                <a:prstClr val="black"/>
              </a:solidFill>
              <a:effectLst/>
              <a:uLnTx/>
              <a:uFillTx/>
              <a:latin typeface="Albertus Medium" panose="020E0602030304020304" pitchFamily="34" charset="0"/>
              <a:ea typeface="Calibri" panose="020F0502020204030204" pitchFamily="34" charset="0"/>
              <a:cs typeface="Times New Roman" panose="02020603050405020304" pitchFamily="18" charset="0"/>
            </a:endParaRPr>
          </a:p>
        </p:txBody>
      </p:sp>
      <p:sp>
        <p:nvSpPr>
          <p:cNvPr id="3" name="Content Placeholder 2"/>
          <p:cNvSpPr>
            <a:spLocks noGrp="1"/>
          </p:cNvSpPr>
          <p:nvPr>
            <p:ph idx="1"/>
          </p:nvPr>
        </p:nvSpPr>
        <p:spPr>
          <a:xfrm>
            <a:off x="1762297" y="1404851"/>
            <a:ext cx="7099068" cy="5120640"/>
          </a:xfrm>
        </p:spPr>
        <p:txBody>
          <a:bodyPr>
            <a:normAutofit/>
          </a:bodyPr>
          <a:lstStyle/>
          <a:p>
            <a:pPr marL="0" indent="0">
              <a:buNone/>
            </a:pPr>
            <a:r>
              <a:rPr kumimoji="0" lang="en-GB" sz="3600" i="0" u="none" strike="noStrike" kern="1200" cap="all" spc="0" normalizeH="0" baseline="0" noProof="0" dirty="0">
                <a:ln>
                  <a:noFill/>
                </a:ln>
                <a:blipFill>
                  <a:blip r:embed="rId2">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joseph the teenager [Gen. 37]</a:t>
            </a:r>
          </a:p>
          <a:p>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huge </a:t>
            </a:r>
            <a:r>
              <a:rPr lang="en-GB" sz="3600" cap="all" dirty="0">
                <a:solidFill>
                  <a:srgbClr val="FF0000"/>
                </a:solidFill>
                <a:latin typeface="Rockwell Condensed" panose="02060603050405020104"/>
                <a:ea typeface="+mj-ea"/>
                <a:cs typeface="+mj-cs"/>
              </a:rPr>
              <a:t>potential</a:t>
            </a:r>
          </a:p>
          <a:p>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a:t>
            </a:r>
            <a:r>
              <a:rPr lang="en-GB" sz="3600" cap="all" dirty="0">
                <a:solidFill>
                  <a:srgbClr val="FF0000"/>
                </a:solidFill>
                <a:latin typeface="Rockwell Condensed" panose="02060603050405020104"/>
                <a:ea typeface="+mj-ea"/>
                <a:cs typeface="+mj-cs"/>
              </a:rPr>
              <a:t>pressures</a:t>
            </a:r>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of teenage life</a:t>
            </a:r>
          </a:p>
          <a:p>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a:t>
            </a:r>
            <a:r>
              <a:rPr lang="en-GB" sz="3600" cap="all" dirty="0">
                <a:solidFill>
                  <a:srgbClr val="FF0000"/>
                </a:solidFill>
                <a:latin typeface="Rockwell Condensed" panose="02060603050405020104"/>
                <a:ea typeface="+mj-ea"/>
                <a:cs typeface="+mj-cs"/>
              </a:rPr>
              <a:t>Problems</a:t>
            </a:r>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with his brothers</a:t>
            </a:r>
          </a:p>
          <a:p>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a:t>
            </a:r>
            <a:r>
              <a:rPr lang="en-GB" sz="3600" cap="all" dirty="0">
                <a:solidFill>
                  <a:srgbClr val="FF0000"/>
                </a:solidFill>
                <a:latin typeface="Rockwell Condensed" panose="02060603050405020104"/>
                <a:ea typeface="+mj-ea"/>
                <a:cs typeface="+mj-cs"/>
              </a:rPr>
              <a:t>Purity</a:t>
            </a:r>
            <a:r>
              <a:rPr lang="en-GB" sz="3600" cap="all" dirty="0">
                <a:blipFill>
                  <a:blip r:embed="rId2">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of life</a:t>
            </a:r>
            <a:endParaRPr lang="en-GB" sz="1600" dirty="0">
              <a:latin typeface="Taffy" panose="03050402030202030204" pitchFamily="66" charset="0"/>
            </a:endParaRPr>
          </a:p>
        </p:txBody>
      </p:sp>
      <p:pic>
        <p:nvPicPr>
          <p:cNvPr id="5" name="Picture 4" descr="Josephs dreams5.jpg">
            <a:extLst>
              <a:ext uri="{FF2B5EF4-FFF2-40B4-BE49-F238E27FC236}">
                <a16:creationId xmlns:a16="http://schemas.microsoft.com/office/drawing/2014/main" id="{8A044B1A-3C40-0D82-A545-32AD94694910}"/>
              </a:ext>
            </a:extLst>
          </p:cNvPr>
          <p:cNvPicPr>
            <a:picLocks noChangeAspect="1"/>
          </p:cNvPicPr>
          <p:nvPr/>
        </p:nvPicPr>
        <p:blipFill rotWithShape="1">
          <a:blip r:embed="rId3"/>
          <a:srcRect l="42125" r="43700" b="2750"/>
          <a:stretch/>
        </p:blipFill>
        <p:spPr>
          <a:xfrm>
            <a:off x="-1421" y="0"/>
            <a:ext cx="1296144" cy="6858000"/>
          </a:xfrm>
          <a:prstGeom prst="rect">
            <a:avLst/>
          </a:prstGeom>
        </p:spPr>
      </p:pic>
    </p:spTree>
    <p:extLst>
      <p:ext uri="{BB962C8B-B14F-4D97-AF65-F5344CB8AC3E}">
        <p14:creationId xmlns:p14="http://schemas.microsoft.com/office/powerpoint/2010/main" val="31569540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260</TotalTime>
  <Words>294</Words>
  <Application>Microsoft Office PowerPoint</Application>
  <PresentationFormat>On-screen Show (4:3)</PresentationFormat>
  <Paragraphs>36</Paragraphs>
  <Slides>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Albertus Medium</vt:lpstr>
      <vt:lpstr>Taffy</vt:lpstr>
      <vt:lpstr>Rockwell Condensed</vt:lpstr>
      <vt:lpstr>Calibri Light</vt:lpstr>
      <vt:lpstr>Arial</vt:lpstr>
      <vt:lpstr>Bradley Hand ITC</vt:lpstr>
      <vt:lpstr>Calibri</vt:lpstr>
      <vt:lpstr>Office Theme</vt:lpstr>
      <vt:lpstr>PowerPoint Presentation</vt:lpstr>
      <vt:lpstr>1. Scriptural</vt:lpstr>
      <vt:lpstr>2. structural</vt:lpstr>
      <vt:lpstr>3. biographical</vt:lpstr>
      <vt:lpstr>4. topical</vt:lpstr>
      <vt:lpstr>5. typical</vt:lpstr>
      <vt:lpstr>6. dispensational</vt:lpstr>
      <vt:lpstr>7. Practical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Rudge</dc:creator>
  <cp:lastModifiedBy>Daniel Rudge</cp:lastModifiedBy>
  <cp:revision>97</cp:revision>
  <dcterms:created xsi:type="dcterms:W3CDTF">2016-06-13T06:30:12Z</dcterms:created>
  <dcterms:modified xsi:type="dcterms:W3CDTF">2022-06-18T07:16:43Z</dcterms:modified>
</cp:coreProperties>
</file>