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324" r:id="rId2"/>
    <p:sldId id="288" r:id="rId3"/>
    <p:sldId id="323" r:id="rId4"/>
    <p:sldId id="322" r:id="rId5"/>
    <p:sldId id="321" r:id="rId6"/>
    <p:sldId id="331" r:id="rId7"/>
    <p:sldId id="328" r:id="rId8"/>
    <p:sldId id="329" r:id="rId9"/>
    <p:sldId id="330" r:id="rId10"/>
    <p:sldId id="325" r:id="rId11"/>
    <p:sldId id="327" r:id="rId12"/>
  </p:sldIdLst>
  <p:sldSz cx="9144000" cy="6858000" type="screen4x3"/>
  <p:notesSz cx="6858000" cy="9144000"/>
  <p:embeddedFontLst>
    <p:embeddedFont>
      <p:font typeface="Albertus Medium" panose="020E0602030304020304" pitchFamily="3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Rockwell Condensed" panose="02060603050405020104" pitchFamily="18" charset="0"/>
      <p:regular r:id="rId20"/>
      <p:bold r:id="rId21"/>
    </p:embeddedFont>
    <p:embeddedFont>
      <p:font typeface="Taffy" panose="03050402030202030204" pitchFamily="66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5E15AA-0BF8-4EE1-B7AE-EBCED53D1FCD}" v="444" dt="2022-06-18T07:20:08.1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216" y="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Rudge" userId="50937794a4981f1b" providerId="LiveId" clId="{535E15AA-0BF8-4EE1-B7AE-EBCED53D1FCD}"/>
    <pc:docChg chg="undo redo custSel addSld delSld modSld sldOrd">
      <pc:chgData name="Daniel Rudge" userId="50937794a4981f1b" providerId="LiveId" clId="{535E15AA-0BF8-4EE1-B7AE-EBCED53D1FCD}" dt="2022-06-18T07:20:08.107" v="1939"/>
      <pc:docMkLst>
        <pc:docMk/>
      </pc:docMkLst>
      <pc:sldChg chg="addSp delSp modSp del mod">
        <pc:chgData name="Daniel Rudge" userId="50937794a4981f1b" providerId="LiveId" clId="{535E15AA-0BF8-4EE1-B7AE-EBCED53D1FCD}" dt="2022-06-17T17:24:05.358" v="940" actId="47"/>
        <pc:sldMkLst>
          <pc:docMk/>
          <pc:sldMk cId="1424239500" sldId="257"/>
        </pc:sldMkLst>
        <pc:spChg chg="mod">
          <ac:chgData name="Daniel Rudge" userId="50937794a4981f1b" providerId="LiveId" clId="{535E15AA-0BF8-4EE1-B7AE-EBCED53D1FCD}" dt="2022-06-16T14:50:53.808" v="155" actId="1036"/>
          <ac:spMkLst>
            <pc:docMk/>
            <pc:sldMk cId="1424239500" sldId="257"/>
            <ac:spMk id="9" creationId="{00000000-0000-0000-0000-000000000000}"/>
          </ac:spMkLst>
        </pc:spChg>
        <pc:picChg chg="add mod">
          <ac:chgData name="Daniel Rudge" userId="50937794a4981f1b" providerId="LiveId" clId="{535E15AA-0BF8-4EE1-B7AE-EBCED53D1FCD}" dt="2022-06-17T17:18:16.186" v="939" actId="1076"/>
          <ac:picMkLst>
            <pc:docMk/>
            <pc:sldMk cId="1424239500" sldId="257"/>
            <ac:picMk id="3" creationId="{02E83E2E-13A9-CF0F-8DB1-421582199721}"/>
          </ac:picMkLst>
        </pc:picChg>
        <pc:picChg chg="del">
          <ac:chgData name="Daniel Rudge" userId="50937794a4981f1b" providerId="LiveId" clId="{535E15AA-0BF8-4EE1-B7AE-EBCED53D1FCD}" dt="2022-06-16T14:40:43.762" v="0" actId="478"/>
          <ac:picMkLst>
            <pc:docMk/>
            <pc:sldMk cId="1424239500" sldId="257"/>
            <ac:picMk id="3" creationId="{E3BB8A9A-CEBE-47A3-85AA-FF86BBDBA6E5}"/>
          </ac:picMkLst>
        </pc:picChg>
        <pc:picChg chg="add del mod">
          <ac:chgData name="Daniel Rudge" userId="50937794a4981f1b" providerId="LiveId" clId="{535E15AA-0BF8-4EE1-B7AE-EBCED53D1FCD}" dt="2022-06-17T17:16:34.178" v="935" actId="478"/>
          <ac:picMkLst>
            <pc:docMk/>
            <pc:sldMk cId="1424239500" sldId="257"/>
            <ac:picMk id="4" creationId="{B4270626-621C-47FD-8516-102A81AD8EBA}"/>
          </ac:picMkLst>
        </pc:picChg>
      </pc:sldChg>
      <pc:sldChg chg="addSp delSp modSp mod modAnim">
        <pc:chgData name="Daniel Rudge" userId="50937794a4981f1b" providerId="LiveId" clId="{535E15AA-0BF8-4EE1-B7AE-EBCED53D1FCD}" dt="2022-06-17T17:33:33.384" v="1215" actId="207"/>
        <pc:sldMkLst>
          <pc:docMk/>
          <pc:sldMk cId="2745373271" sldId="288"/>
        </pc:sldMkLst>
        <pc:spChg chg="mod">
          <ac:chgData name="Daniel Rudge" userId="50937794a4981f1b" providerId="LiveId" clId="{535E15AA-0BF8-4EE1-B7AE-EBCED53D1FCD}" dt="2022-06-17T14:46:17.208" v="203" actId="20577"/>
          <ac:spMkLst>
            <pc:docMk/>
            <pc:sldMk cId="2745373271" sldId="288"/>
            <ac:spMk id="2" creationId="{00000000-0000-0000-0000-000000000000}"/>
          </ac:spMkLst>
        </pc:spChg>
        <pc:spChg chg="mod">
          <ac:chgData name="Daniel Rudge" userId="50937794a4981f1b" providerId="LiveId" clId="{535E15AA-0BF8-4EE1-B7AE-EBCED53D1FCD}" dt="2022-06-17T17:33:33.384" v="1215" actId="207"/>
          <ac:spMkLst>
            <pc:docMk/>
            <pc:sldMk cId="2745373271" sldId="288"/>
            <ac:spMk id="3" creationId="{00000000-0000-0000-0000-000000000000}"/>
          </ac:spMkLst>
        </pc:spChg>
        <pc:picChg chg="add del mod">
          <ac:chgData name="Daniel Rudge" userId="50937794a4981f1b" providerId="LiveId" clId="{535E15AA-0BF8-4EE1-B7AE-EBCED53D1FCD}" dt="2022-06-16T14:46:25.570" v="95" actId="931"/>
          <ac:picMkLst>
            <pc:docMk/>
            <pc:sldMk cId="2745373271" sldId="288"/>
            <ac:picMk id="5" creationId="{0505C984-309D-4521-21C1-289F9C36E49E}"/>
          </ac:picMkLst>
        </pc:picChg>
        <pc:picChg chg="add del mod modCrop">
          <ac:chgData name="Daniel Rudge" userId="50937794a4981f1b" providerId="LiveId" clId="{535E15AA-0BF8-4EE1-B7AE-EBCED53D1FCD}" dt="2022-06-16T14:50:05.161" v="138" actId="1076"/>
          <ac:picMkLst>
            <pc:docMk/>
            <pc:sldMk cId="2745373271" sldId="288"/>
            <ac:picMk id="7" creationId="{F14E9A0E-5C54-468B-B848-C46224AD3835}"/>
          </ac:picMkLst>
        </pc:picChg>
      </pc:sldChg>
      <pc:sldChg chg="addSp delSp modSp del mod">
        <pc:chgData name="Daniel Rudge" userId="50937794a4981f1b" providerId="LiveId" clId="{535E15AA-0BF8-4EE1-B7AE-EBCED53D1FCD}" dt="2022-06-16T14:52:42.054" v="198" actId="47"/>
        <pc:sldMkLst>
          <pc:docMk/>
          <pc:sldMk cId="1384012708" sldId="296"/>
        </pc:sldMkLst>
        <pc:picChg chg="del">
          <ac:chgData name="Daniel Rudge" userId="50937794a4981f1b" providerId="LiveId" clId="{535E15AA-0BF8-4EE1-B7AE-EBCED53D1FCD}" dt="2022-06-16T14:44:32.017" v="34" actId="478"/>
          <ac:picMkLst>
            <pc:docMk/>
            <pc:sldMk cId="1384012708" sldId="296"/>
            <ac:picMk id="5" creationId="{989314AB-C933-4788-832E-85C24CB5D66C}"/>
          </ac:picMkLst>
        </pc:picChg>
        <pc:picChg chg="add del mod">
          <ac:chgData name="Daniel Rudge" userId="50937794a4981f1b" providerId="LiveId" clId="{535E15AA-0BF8-4EE1-B7AE-EBCED53D1FCD}" dt="2022-06-16T14:46:43.222" v="99" actId="478"/>
          <ac:picMkLst>
            <pc:docMk/>
            <pc:sldMk cId="1384012708" sldId="296"/>
            <ac:picMk id="6" creationId="{62CFA3AD-4E14-25D1-0777-9171D5B33D79}"/>
          </ac:picMkLst>
        </pc:picChg>
        <pc:picChg chg="add del mod">
          <ac:chgData name="Daniel Rudge" userId="50937794a4981f1b" providerId="LiveId" clId="{535E15AA-0BF8-4EE1-B7AE-EBCED53D1FCD}" dt="2022-06-16T14:50:14.394" v="139" actId="478"/>
          <ac:picMkLst>
            <pc:docMk/>
            <pc:sldMk cId="1384012708" sldId="296"/>
            <ac:picMk id="7" creationId="{278B9AA5-6F56-A6B6-3516-010D578FD567}"/>
          </ac:picMkLst>
        </pc:picChg>
        <pc:picChg chg="add mod">
          <ac:chgData name="Daniel Rudge" userId="50937794a4981f1b" providerId="LiveId" clId="{535E15AA-0BF8-4EE1-B7AE-EBCED53D1FCD}" dt="2022-06-16T14:50:14.706" v="140"/>
          <ac:picMkLst>
            <pc:docMk/>
            <pc:sldMk cId="1384012708" sldId="296"/>
            <ac:picMk id="8" creationId="{9D014D07-E97B-BDE3-3788-22DA0BB771D9}"/>
          </ac:picMkLst>
        </pc:picChg>
      </pc:sldChg>
      <pc:sldChg chg="addSp delSp modSp del mod">
        <pc:chgData name="Daniel Rudge" userId="50937794a4981f1b" providerId="LiveId" clId="{535E15AA-0BF8-4EE1-B7AE-EBCED53D1FCD}" dt="2022-06-16T14:52:41.429" v="197" actId="47"/>
        <pc:sldMkLst>
          <pc:docMk/>
          <pc:sldMk cId="19834788" sldId="313"/>
        </pc:sldMkLst>
        <pc:picChg chg="del">
          <ac:chgData name="Daniel Rudge" userId="50937794a4981f1b" providerId="LiveId" clId="{535E15AA-0BF8-4EE1-B7AE-EBCED53D1FCD}" dt="2022-06-16T14:50:18.237" v="141" actId="478"/>
          <ac:picMkLst>
            <pc:docMk/>
            <pc:sldMk cId="19834788" sldId="313"/>
            <ac:picMk id="5" creationId="{989314AB-C933-4788-832E-85C24CB5D66C}"/>
          </ac:picMkLst>
        </pc:picChg>
        <pc:picChg chg="add mod">
          <ac:chgData name="Daniel Rudge" userId="50937794a4981f1b" providerId="LiveId" clId="{535E15AA-0BF8-4EE1-B7AE-EBCED53D1FCD}" dt="2022-06-16T14:50:18.393" v="142"/>
          <ac:picMkLst>
            <pc:docMk/>
            <pc:sldMk cId="19834788" sldId="313"/>
            <ac:picMk id="6" creationId="{6A40EAE5-1B45-D00C-653C-ACE731D801DA}"/>
          </ac:picMkLst>
        </pc:picChg>
      </pc:sldChg>
      <pc:sldChg chg="addSp delSp modSp del mod">
        <pc:chgData name="Daniel Rudge" userId="50937794a4981f1b" providerId="LiveId" clId="{535E15AA-0BF8-4EE1-B7AE-EBCED53D1FCD}" dt="2022-06-16T14:52:40.867" v="196" actId="47"/>
        <pc:sldMkLst>
          <pc:docMk/>
          <pc:sldMk cId="452175596" sldId="314"/>
        </pc:sldMkLst>
        <pc:picChg chg="del">
          <ac:chgData name="Daniel Rudge" userId="50937794a4981f1b" providerId="LiveId" clId="{535E15AA-0BF8-4EE1-B7AE-EBCED53D1FCD}" dt="2022-06-16T14:50:21.298" v="143" actId="478"/>
          <ac:picMkLst>
            <pc:docMk/>
            <pc:sldMk cId="452175596" sldId="314"/>
            <ac:picMk id="5" creationId="{989314AB-C933-4788-832E-85C24CB5D66C}"/>
          </ac:picMkLst>
        </pc:picChg>
        <pc:picChg chg="add mod">
          <ac:chgData name="Daniel Rudge" userId="50937794a4981f1b" providerId="LiveId" clId="{535E15AA-0BF8-4EE1-B7AE-EBCED53D1FCD}" dt="2022-06-16T14:50:21.455" v="144"/>
          <ac:picMkLst>
            <pc:docMk/>
            <pc:sldMk cId="452175596" sldId="314"/>
            <ac:picMk id="6" creationId="{39664962-CB60-EC1E-7309-1F895D67F1F0}"/>
          </ac:picMkLst>
        </pc:picChg>
      </pc:sldChg>
      <pc:sldChg chg="addSp delSp modSp del mod">
        <pc:chgData name="Daniel Rudge" userId="50937794a4981f1b" providerId="LiveId" clId="{535E15AA-0BF8-4EE1-B7AE-EBCED53D1FCD}" dt="2022-06-16T14:52:40.445" v="195" actId="47"/>
        <pc:sldMkLst>
          <pc:docMk/>
          <pc:sldMk cId="2216732692" sldId="315"/>
        </pc:sldMkLst>
        <pc:picChg chg="del">
          <ac:chgData name="Daniel Rudge" userId="50937794a4981f1b" providerId="LiveId" clId="{535E15AA-0BF8-4EE1-B7AE-EBCED53D1FCD}" dt="2022-06-16T14:50:24.454" v="145" actId="478"/>
          <ac:picMkLst>
            <pc:docMk/>
            <pc:sldMk cId="2216732692" sldId="315"/>
            <ac:picMk id="5" creationId="{989314AB-C933-4788-832E-85C24CB5D66C}"/>
          </ac:picMkLst>
        </pc:picChg>
        <pc:picChg chg="add mod">
          <ac:chgData name="Daniel Rudge" userId="50937794a4981f1b" providerId="LiveId" clId="{535E15AA-0BF8-4EE1-B7AE-EBCED53D1FCD}" dt="2022-06-16T14:50:24.626" v="146"/>
          <ac:picMkLst>
            <pc:docMk/>
            <pc:sldMk cId="2216732692" sldId="315"/>
            <ac:picMk id="6" creationId="{87DBC8CE-A610-7561-9579-B8CBB4216B93}"/>
          </ac:picMkLst>
        </pc:picChg>
      </pc:sldChg>
      <pc:sldChg chg="del">
        <pc:chgData name="Daniel Rudge" userId="50937794a4981f1b" providerId="LiveId" clId="{535E15AA-0BF8-4EE1-B7AE-EBCED53D1FCD}" dt="2022-06-16T14:52:39.945" v="194" actId="47"/>
        <pc:sldMkLst>
          <pc:docMk/>
          <pc:sldMk cId="644363860" sldId="317"/>
        </pc:sldMkLst>
      </pc:sldChg>
      <pc:sldChg chg="del">
        <pc:chgData name="Daniel Rudge" userId="50937794a4981f1b" providerId="LiveId" clId="{535E15AA-0BF8-4EE1-B7AE-EBCED53D1FCD}" dt="2022-06-16T14:52:38.227" v="192" actId="47"/>
        <pc:sldMkLst>
          <pc:docMk/>
          <pc:sldMk cId="3760471810" sldId="318"/>
        </pc:sldMkLst>
      </pc:sldChg>
      <pc:sldChg chg="del">
        <pc:chgData name="Daniel Rudge" userId="50937794a4981f1b" providerId="LiveId" clId="{535E15AA-0BF8-4EE1-B7AE-EBCED53D1FCD}" dt="2022-06-16T14:52:38.758" v="193" actId="47"/>
        <pc:sldMkLst>
          <pc:docMk/>
          <pc:sldMk cId="2463857273" sldId="319"/>
        </pc:sldMkLst>
      </pc:sldChg>
      <pc:sldChg chg="del">
        <pc:chgData name="Daniel Rudge" userId="50937794a4981f1b" providerId="LiveId" clId="{535E15AA-0BF8-4EE1-B7AE-EBCED53D1FCD}" dt="2022-06-16T14:52:37.227" v="191" actId="47"/>
        <pc:sldMkLst>
          <pc:docMk/>
          <pc:sldMk cId="1841835296" sldId="320"/>
        </pc:sldMkLst>
      </pc:sldChg>
      <pc:sldChg chg="modSp add mod modAnim">
        <pc:chgData name="Daniel Rudge" userId="50937794a4981f1b" providerId="LiveId" clId="{535E15AA-0BF8-4EE1-B7AE-EBCED53D1FCD}" dt="2022-06-17T21:05:50.835" v="1938"/>
        <pc:sldMkLst>
          <pc:docMk/>
          <pc:sldMk cId="3292477161" sldId="321"/>
        </pc:sldMkLst>
        <pc:spChg chg="mod">
          <ac:chgData name="Daniel Rudge" userId="50937794a4981f1b" providerId="LiveId" clId="{535E15AA-0BF8-4EE1-B7AE-EBCED53D1FCD}" dt="2022-06-17T15:13:30.109" v="614" actId="313"/>
          <ac:spMkLst>
            <pc:docMk/>
            <pc:sldMk cId="3292477161" sldId="321"/>
            <ac:spMk id="2" creationId="{00000000-0000-0000-0000-000000000000}"/>
          </ac:spMkLst>
        </pc:spChg>
        <pc:spChg chg="mod">
          <ac:chgData name="Daniel Rudge" userId="50937794a4981f1b" providerId="LiveId" clId="{535E15AA-0BF8-4EE1-B7AE-EBCED53D1FCD}" dt="2022-06-17T17:33:22.886" v="1212" actId="207"/>
          <ac:spMkLst>
            <pc:docMk/>
            <pc:sldMk cId="3292477161" sldId="321"/>
            <ac:spMk id="3" creationId="{00000000-0000-0000-0000-000000000000}"/>
          </ac:spMkLst>
        </pc:spChg>
      </pc:sldChg>
      <pc:sldChg chg="modSp add mod modAnim">
        <pc:chgData name="Daniel Rudge" userId="50937794a4981f1b" providerId="LiveId" clId="{535E15AA-0BF8-4EE1-B7AE-EBCED53D1FCD}" dt="2022-06-17T17:33:05.859" v="1205" actId="207"/>
        <pc:sldMkLst>
          <pc:docMk/>
          <pc:sldMk cId="2381713201" sldId="322"/>
        </pc:sldMkLst>
        <pc:spChg chg="mod">
          <ac:chgData name="Daniel Rudge" userId="50937794a4981f1b" providerId="LiveId" clId="{535E15AA-0BF8-4EE1-B7AE-EBCED53D1FCD}" dt="2022-06-17T15:11:55.169" v="495" actId="20577"/>
          <ac:spMkLst>
            <pc:docMk/>
            <pc:sldMk cId="2381713201" sldId="322"/>
            <ac:spMk id="2" creationId="{00000000-0000-0000-0000-000000000000}"/>
          </ac:spMkLst>
        </pc:spChg>
        <pc:spChg chg="mod">
          <ac:chgData name="Daniel Rudge" userId="50937794a4981f1b" providerId="LiveId" clId="{535E15AA-0BF8-4EE1-B7AE-EBCED53D1FCD}" dt="2022-06-17T17:33:05.859" v="1205" actId="207"/>
          <ac:spMkLst>
            <pc:docMk/>
            <pc:sldMk cId="2381713201" sldId="322"/>
            <ac:spMk id="3" creationId="{00000000-0000-0000-0000-000000000000}"/>
          </ac:spMkLst>
        </pc:spChg>
      </pc:sldChg>
      <pc:sldChg chg="addSp delSp modSp add mod modAnim">
        <pc:chgData name="Daniel Rudge" userId="50937794a4981f1b" providerId="LiveId" clId="{535E15AA-0BF8-4EE1-B7AE-EBCED53D1FCD}" dt="2022-06-17T21:04:26.810" v="1931"/>
        <pc:sldMkLst>
          <pc:docMk/>
          <pc:sldMk cId="2574456707" sldId="323"/>
        </pc:sldMkLst>
        <pc:spChg chg="mod">
          <ac:chgData name="Daniel Rudge" userId="50937794a4981f1b" providerId="LiveId" clId="{535E15AA-0BF8-4EE1-B7AE-EBCED53D1FCD}" dt="2022-06-17T15:11:49.593" v="487" actId="20577"/>
          <ac:spMkLst>
            <pc:docMk/>
            <pc:sldMk cId="2574456707" sldId="323"/>
            <ac:spMk id="2" creationId="{00000000-0000-0000-0000-000000000000}"/>
          </ac:spMkLst>
        </pc:spChg>
        <pc:spChg chg="mod">
          <ac:chgData name="Daniel Rudge" userId="50937794a4981f1b" providerId="LiveId" clId="{535E15AA-0BF8-4EE1-B7AE-EBCED53D1FCD}" dt="2022-06-17T17:26:24.702" v="1026" actId="20577"/>
          <ac:spMkLst>
            <pc:docMk/>
            <pc:sldMk cId="2574456707" sldId="323"/>
            <ac:spMk id="3" creationId="{00000000-0000-0000-0000-000000000000}"/>
          </ac:spMkLst>
        </pc:spChg>
        <pc:picChg chg="add del mod">
          <ac:chgData name="Daniel Rudge" userId="50937794a4981f1b" providerId="LiveId" clId="{535E15AA-0BF8-4EE1-B7AE-EBCED53D1FCD}" dt="2022-06-17T17:16:20.494" v="933" actId="478"/>
          <ac:picMkLst>
            <pc:docMk/>
            <pc:sldMk cId="2574456707" sldId="323"/>
            <ac:picMk id="5" creationId="{545F5D71-1038-4BF0-01EF-21CEB36917CD}"/>
          </ac:picMkLst>
        </pc:picChg>
        <pc:picChg chg="add mod modCrop">
          <ac:chgData name="Daniel Rudge" userId="50937794a4981f1b" providerId="LiveId" clId="{535E15AA-0BF8-4EE1-B7AE-EBCED53D1FCD}" dt="2022-06-17T17:25:43.319" v="964" actId="1076"/>
          <ac:picMkLst>
            <pc:docMk/>
            <pc:sldMk cId="2574456707" sldId="323"/>
            <ac:picMk id="8" creationId="{E30DE5FE-CB85-B8C6-C41F-A05148BDB243}"/>
          </ac:picMkLst>
        </pc:picChg>
      </pc:sldChg>
      <pc:sldChg chg="add">
        <pc:chgData name="Daniel Rudge" userId="50937794a4981f1b" providerId="LiveId" clId="{535E15AA-0BF8-4EE1-B7AE-EBCED53D1FCD}" dt="2022-06-17T17:16:30.101" v="934" actId="2890"/>
        <pc:sldMkLst>
          <pc:docMk/>
          <pc:sldMk cId="149799264" sldId="324"/>
        </pc:sldMkLst>
      </pc:sldChg>
      <pc:sldChg chg="add del">
        <pc:chgData name="Daniel Rudge" userId="50937794a4981f1b" providerId="LiveId" clId="{535E15AA-0BF8-4EE1-B7AE-EBCED53D1FCD}" dt="2022-06-17T17:44:42.033" v="1217" actId="47"/>
        <pc:sldMkLst>
          <pc:docMk/>
          <pc:sldMk cId="1534490051" sldId="325"/>
        </pc:sldMkLst>
      </pc:sldChg>
      <pc:sldChg chg="addSp modSp add mod modAnim">
        <pc:chgData name="Daniel Rudge" userId="50937794a4981f1b" providerId="LiveId" clId="{535E15AA-0BF8-4EE1-B7AE-EBCED53D1FCD}" dt="2022-06-17T20:54:44.961" v="1928"/>
        <pc:sldMkLst>
          <pc:docMk/>
          <pc:sldMk cId="2352291418" sldId="325"/>
        </pc:sldMkLst>
        <pc:spChg chg="mod">
          <ac:chgData name="Daniel Rudge" userId="50937794a4981f1b" providerId="LiveId" clId="{535E15AA-0BF8-4EE1-B7AE-EBCED53D1FCD}" dt="2022-06-17T20:30:55.997" v="1227" actId="20577"/>
          <ac:spMkLst>
            <pc:docMk/>
            <pc:sldMk cId="2352291418" sldId="325"/>
            <ac:spMk id="2" creationId="{00000000-0000-0000-0000-000000000000}"/>
          </ac:spMkLst>
        </pc:spChg>
        <pc:spChg chg="mod">
          <ac:chgData name="Daniel Rudge" userId="50937794a4981f1b" providerId="LiveId" clId="{535E15AA-0BF8-4EE1-B7AE-EBCED53D1FCD}" dt="2022-06-17T20:35:12.638" v="1248" actId="20577"/>
          <ac:spMkLst>
            <pc:docMk/>
            <pc:sldMk cId="2352291418" sldId="325"/>
            <ac:spMk id="3" creationId="{00000000-0000-0000-0000-000000000000}"/>
          </ac:spMkLst>
        </pc:spChg>
        <pc:picChg chg="add mod modCrop">
          <ac:chgData name="Daniel Rudge" userId="50937794a4981f1b" providerId="LiveId" clId="{535E15AA-0BF8-4EE1-B7AE-EBCED53D1FCD}" dt="2022-06-17T20:36:28.247" v="1351" actId="1035"/>
          <ac:picMkLst>
            <pc:docMk/>
            <pc:sldMk cId="2352291418" sldId="325"/>
            <ac:picMk id="5" creationId="{38EAA328-1A5A-89B6-F70F-5BE7A0C170D1}"/>
          </ac:picMkLst>
        </pc:picChg>
      </pc:sldChg>
      <pc:sldChg chg="addSp delSp modSp add del mod delAnim">
        <pc:chgData name="Daniel Rudge" userId="50937794a4981f1b" providerId="LiveId" clId="{535E15AA-0BF8-4EE1-B7AE-EBCED53D1FCD}" dt="2022-06-17T20:39:09.236" v="1429" actId="47"/>
        <pc:sldMkLst>
          <pc:docMk/>
          <pc:sldMk cId="4208627689" sldId="326"/>
        </pc:sldMkLst>
        <pc:spChg chg="del">
          <ac:chgData name="Daniel Rudge" userId="50937794a4981f1b" providerId="LiveId" clId="{535E15AA-0BF8-4EE1-B7AE-EBCED53D1FCD}" dt="2022-06-17T20:32:16.993" v="1233" actId="478"/>
          <ac:spMkLst>
            <pc:docMk/>
            <pc:sldMk cId="4208627689" sldId="326"/>
            <ac:spMk id="3" creationId="{00000000-0000-0000-0000-000000000000}"/>
          </ac:spMkLst>
        </pc:spChg>
        <pc:graphicFrameChg chg="add del mod">
          <ac:chgData name="Daniel Rudge" userId="50937794a4981f1b" providerId="LiveId" clId="{535E15AA-0BF8-4EE1-B7AE-EBCED53D1FCD}" dt="2022-06-17T20:33:42.748" v="1236" actId="478"/>
          <ac:graphicFrameMkLst>
            <pc:docMk/>
            <pc:sldMk cId="4208627689" sldId="326"/>
            <ac:graphicFrameMk id="4" creationId="{B9BD369A-ABD6-00CB-1BF5-593FAACB09C0}"/>
          </ac:graphicFrameMkLst>
        </pc:graphicFrameChg>
      </pc:sldChg>
      <pc:sldChg chg="addSp delSp modSp add mod modAnim">
        <pc:chgData name="Daniel Rudge" userId="50937794a4981f1b" providerId="LiveId" clId="{535E15AA-0BF8-4EE1-B7AE-EBCED53D1FCD}" dt="2022-06-17T20:54:53.334" v="1929"/>
        <pc:sldMkLst>
          <pc:docMk/>
          <pc:sldMk cId="311588211" sldId="327"/>
        </pc:sldMkLst>
        <pc:spChg chg="mod">
          <ac:chgData name="Daniel Rudge" userId="50937794a4981f1b" providerId="LiveId" clId="{535E15AA-0BF8-4EE1-B7AE-EBCED53D1FCD}" dt="2022-06-17T20:36:38.904" v="1370" actId="20577"/>
          <ac:spMkLst>
            <pc:docMk/>
            <pc:sldMk cId="311588211" sldId="327"/>
            <ac:spMk id="3" creationId="{00000000-0000-0000-0000-000000000000}"/>
          </ac:spMkLst>
        </pc:spChg>
        <pc:picChg chg="del">
          <ac:chgData name="Daniel Rudge" userId="50937794a4981f1b" providerId="LiveId" clId="{535E15AA-0BF8-4EE1-B7AE-EBCED53D1FCD}" dt="2022-06-17T20:36:43.637" v="1371" actId="478"/>
          <ac:picMkLst>
            <pc:docMk/>
            <pc:sldMk cId="311588211" sldId="327"/>
            <ac:picMk id="5" creationId="{38EAA328-1A5A-89B6-F70F-5BE7A0C170D1}"/>
          </ac:picMkLst>
        </pc:picChg>
        <pc:picChg chg="add mod modCrop">
          <ac:chgData name="Daniel Rudge" userId="50937794a4981f1b" providerId="LiveId" clId="{535E15AA-0BF8-4EE1-B7AE-EBCED53D1FCD}" dt="2022-06-17T20:38:56.142" v="1427" actId="732"/>
          <ac:picMkLst>
            <pc:docMk/>
            <pc:sldMk cId="311588211" sldId="327"/>
            <ac:picMk id="6" creationId="{105747D9-C977-C272-21BC-F9F1161022BA}"/>
          </ac:picMkLst>
        </pc:picChg>
      </pc:sldChg>
      <pc:sldChg chg="delSp modSp add mod ord modAnim">
        <pc:chgData name="Daniel Rudge" userId="50937794a4981f1b" providerId="LiveId" clId="{535E15AA-0BF8-4EE1-B7AE-EBCED53D1FCD}" dt="2022-06-18T07:20:08.107" v="1939"/>
        <pc:sldMkLst>
          <pc:docMk/>
          <pc:sldMk cId="3661397737" sldId="328"/>
        </pc:sldMkLst>
        <pc:spChg chg="mod">
          <ac:chgData name="Daniel Rudge" userId="50937794a4981f1b" providerId="LiveId" clId="{535E15AA-0BF8-4EE1-B7AE-EBCED53D1FCD}" dt="2022-06-17T20:43:53.124" v="1722" actId="313"/>
          <ac:spMkLst>
            <pc:docMk/>
            <pc:sldMk cId="3661397737" sldId="328"/>
            <ac:spMk id="3" creationId="{00000000-0000-0000-0000-000000000000}"/>
          </ac:spMkLst>
        </pc:spChg>
        <pc:picChg chg="del">
          <ac:chgData name="Daniel Rudge" userId="50937794a4981f1b" providerId="LiveId" clId="{535E15AA-0BF8-4EE1-B7AE-EBCED53D1FCD}" dt="2022-06-17T20:39:22.080" v="1435" actId="478"/>
          <ac:picMkLst>
            <pc:docMk/>
            <pc:sldMk cId="3661397737" sldId="328"/>
            <ac:picMk id="6" creationId="{105747D9-C977-C272-21BC-F9F1161022BA}"/>
          </ac:picMkLst>
        </pc:picChg>
      </pc:sldChg>
      <pc:sldChg chg="addSp delSp modSp add mod ord delAnim modAnim">
        <pc:chgData name="Daniel Rudge" userId="50937794a4981f1b" providerId="LiveId" clId="{535E15AA-0BF8-4EE1-B7AE-EBCED53D1FCD}" dt="2022-06-17T20:52:42.472" v="1765"/>
        <pc:sldMkLst>
          <pc:docMk/>
          <pc:sldMk cId="2342773909" sldId="329"/>
        </pc:sldMkLst>
        <pc:spChg chg="del mod">
          <ac:chgData name="Daniel Rudge" userId="50937794a4981f1b" providerId="LiveId" clId="{535E15AA-0BF8-4EE1-B7AE-EBCED53D1FCD}" dt="2022-06-17T20:44:32.006" v="1726" actId="478"/>
          <ac:spMkLst>
            <pc:docMk/>
            <pc:sldMk cId="2342773909" sldId="329"/>
            <ac:spMk id="3" creationId="{00000000-0000-0000-0000-000000000000}"/>
          </ac:spMkLst>
        </pc:spChg>
        <pc:spChg chg="add del mod">
          <ac:chgData name="Daniel Rudge" userId="50937794a4981f1b" providerId="LiveId" clId="{535E15AA-0BF8-4EE1-B7AE-EBCED53D1FCD}" dt="2022-06-17T20:44:35.286" v="1727" actId="478"/>
          <ac:spMkLst>
            <pc:docMk/>
            <pc:sldMk cId="2342773909" sldId="329"/>
            <ac:spMk id="6" creationId="{BBFF29E5-A3A2-2890-7DA4-0A017208A06E}"/>
          </ac:spMkLst>
        </pc:spChg>
        <pc:picChg chg="add mod ord">
          <ac:chgData name="Daniel Rudge" userId="50937794a4981f1b" providerId="LiveId" clId="{535E15AA-0BF8-4EE1-B7AE-EBCED53D1FCD}" dt="2022-06-17T20:49:10.024" v="1744" actId="166"/>
          <ac:picMkLst>
            <pc:docMk/>
            <pc:sldMk cId="2342773909" sldId="329"/>
            <ac:picMk id="5" creationId="{1CE3BACE-5F42-F56B-EBBD-1D90AA373E5F}"/>
          </ac:picMkLst>
        </pc:picChg>
        <pc:picChg chg="add mod">
          <ac:chgData name="Daniel Rudge" userId="50937794a4981f1b" providerId="LiveId" clId="{535E15AA-0BF8-4EE1-B7AE-EBCED53D1FCD}" dt="2022-06-17T20:49:05.744" v="1743" actId="1076"/>
          <ac:picMkLst>
            <pc:docMk/>
            <pc:sldMk cId="2342773909" sldId="329"/>
            <ac:picMk id="8" creationId="{A3B4C72F-8D96-8F08-7BF8-FE14B5A0366B}"/>
          </ac:picMkLst>
        </pc:picChg>
      </pc:sldChg>
      <pc:sldChg chg="addSp delSp modSp add mod ord">
        <pc:chgData name="Daniel Rudge" userId="50937794a4981f1b" providerId="LiveId" clId="{535E15AA-0BF8-4EE1-B7AE-EBCED53D1FCD}" dt="2022-06-17T20:52:45.877" v="1767"/>
        <pc:sldMkLst>
          <pc:docMk/>
          <pc:sldMk cId="3656640383" sldId="330"/>
        </pc:sldMkLst>
        <pc:picChg chg="add mod">
          <ac:chgData name="Daniel Rudge" userId="50937794a4981f1b" providerId="LiveId" clId="{535E15AA-0BF8-4EE1-B7AE-EBCED53D1FCD}" dt="2022-06-17T20:50:25.944" v="1748" actId="1076"/>
          <ac:picMkLst>
            <pc:docMk/>
            <pc:sldMk cId="3656640383" sldId="330"/>
            <ac:picMk id="4" creationId="{E0B1B515-9BB6-CD36-E6DB-4C3AD6D98FD0}"/>
          </ac:picMkLst>
        </pc:picChg>
        <pc:picChg chg="del">
          <ac:chgData name="Daniel Rudge" userId="50937794a4981f1b" providerId="LiveId" clId="{535E15AA-0BF8-4EE1-B7AE-EBCED53D1FCD}" dt="2022-06-17T20:45:36.352" v="1731" actId="478"/>
          <ac:picMkLst>
            <pc:docMk/>
            <pc:sldMk cId="3656640383" sldId="330"/>
            <ac:picMk id="5" creationId="{1CE3BACE-5F42-F56B-EBBD-1D90AA373E5F}"/>
          </ac:picMkLst>
        </pc:picChg>
        <pc:picChg chg="add mod">
          <ac:chgData name="Daniel Rudge" userId="50937794a4981f1b" providerId="LiveId" clId="{535E15AA-0BF8-4EE1-B7AE-EBCED53D1FCD}" dt="2022-06-17T20:45:45.772" v="1734" actId="14100"/>
          <ac:picMkLst>
            <pc:docMk/>
            <pc:sldMk cId="3656640383" sldId="330"/>
            <ac:picMk id="6" creationId="{7083F852-23D2-6180-6B8F-70F38F988354}"/>
          </ac:picMkLst>
        </pc:picChg>
        <pc:picChg chg="add del mod">
          <ac:chgData name="Daniel Rudge" userId="50937794a4981f1b" providerId="LiveId" clId="{535E15AA-0BF8-4EE1-B7AE-EBCED53D1FCD}" dt="2022-06-17T20:48:55.999" v="1741" actId="21"/>
          <ac:picMkLst>
            <pc:docMk/>
            <pc:sldMk cId="3656640383" sldId="330"/>
            <ac:picMk id="8" creationId="{FD38F580-195D-D9BA-DCCF-F62E91E0E54E}"/>
          </ac:picMkLst>
        </pc:picChg>
      </pc:sldChg>
      <pc:sldChg chg="addSp delSp modSp add mod ord addAnim delAnim">
        <pc:chgData name="Daniel Rudge" userId="50937794a4981f1b" providerId="LiveId" clId="{535E15AA-0BF8-4EE1-B7AE-EBCED53D1FCD}" dt="2022-06-17T20:54:14.484" v="1927" actId="1038"/>
        <pc:sldMkLst>
          <pc:docMk/>
          <pc:sldMk cId="1077676396" sldId="331"/>
        </pc:sldMkLst>
        <pc:spChg chg="add del mod">
          <ac:chgData name="Daniel Rudge" userId="50937794a4981f1b" providerId="LiveId" clId="{535E15AA-0BF8-4EE1-B7AE-EBCED53D1FCD}" dt="2022-06-17T20:53:26.167" v="1794" actId="478"/>
          <ac:spMkLst>
            <pc:docMk/>
            <pc:sldMk cId="1077676396" sldId="331"/>
            <ac:spMk id="3" creationId="{00000000-0000-0000-0000-000000000000}"/>
          </ac:spMkLst>
        </pc:spChg>
        <pc:spChg chg="add del mod">
          <ac:chgData name="Daniel Rudge" userId="50937794a4981f1b" providerId="LiveId" clId="{535E15AA-0BF8-4EE1-B7AE-EBCED53D1FCD}" dt="2022-06-17T20:53:19.668" v="1770" actId="478"/>
          <ac:spMkLst>
            <pc:docMk/>
            <pc:sldMk cId="1077676396" sldId="331"/>
            <ac:spMk id="9" creationId="{2DFA8DF5-DB1C-7C50-0259-D667D7AD1F37}"/>
          </ac:spMkLst>
        </pc:spChg>
        <pc:spChg chg="add del mod">
          <ac:chgData name="Daniel Rudge" userId="50937794a4981f1b" providerId="LiveId" clId="{535E15AA-0BF8-4EE1-B7AE-EBCED53D1FCD}" dt="2022-06-17T20:53:27.963" v="1795" actId="478"/>
          <ac:spMkLst>
            <pc:docMk/>
            <pc:sldMk cId="1077676396" sldId="331"/>
            <ac:spMk id="11" creationId="{B3A58718-0174-D085-EDBD-D26A9A7503CE}"/>
          </ac:spMkLst>
        </pc:spChg>
        <pc:picChg chg="add mod">
          <ac:chgData name="Daniel Rudge" userId="50937794a4981f1b" providerId="LiveId" clId="{535E15AA-0BF8-4EE1-B7AE-EBCED53D1FCD}" dt="2022-06-17T20:54:14.484" v="1927" actId="1038"/>
          <ac:picMkLst>
            <pc:docMk/>
            <pc:sldMk cId="1077676396" sldId="331"/>
            <ac:picMk id="5" creationId="{75E1A3AC-CC61-9ACB-70AD-39E7CFC1B663}"/>
          </ac:picMkLst>
        </pc:picChg>
        <pc:picChg chg="del">
          <ac:chgData name="Daniel Rudge" userId="50937794a4981f1b" providerId="LiveId" clId="{535E15AA-0BF8-4EE1-B7AE-EBCED53D1FCD}" dt="2022-06-17T20:51:08.047" v="1750" actId="478"/>
          <ac:picMkLst>
            <pc:docMk/>
            <pc:sldMk cId="1077676396" sldId="331"/>
            <ac:picMk id="6" creationId="{105747D9-C977-C272-21BC-F9F1161022B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80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38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4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6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00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3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6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9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B245-1993-40B4-B662-96DAE27885AE}" type="datetimeFigureOut">
              <a:rPr lang="en-GB" smtClean="0"/>
              <a:t>18/06/2022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9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55717" y="5241974"/>
            <a:ext cx="703256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An overview of genesis</a:t>
            </a:r>
            <a:endParaRPr lang="en-GB" sz="4400" dirty="0"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B4270626-621C-47FD-8516-102A81AD8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0" y="764705"/>
            <a:ext cx="8616740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799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The story of the book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r>
              <a:rPr kumimoji="0" lang="en-GB" sz="32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 pitchFamily="18" charset="0"/>
                <a:ea typeface="+mj-ea"/>
                <a:cs typeface="+mj-cs"/>
              </a:rPr>
              <a:t> </a:t>
            </a:r>
            <a:r>
              <a:rPr kumimoji="0" lang="en-GB" sz="3200" i="0" u="none" strike="noStrike" kern="1200" cap="all" spc="0" normalizeH="0" baseline="0" noProof="0" dirty="0" err="1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 pitchFamily="18" charset="0"/>
                <a:ea typeface="+mj-ea"/>
                <a:cs typeface="+mj-cs"/>
              </a:rPr>
              <a:t>Bĕrēʾšît</a:t>
            </a:r>
            <a:r>
              <a:rPr kumimoji="0" lang="en-GB" sz="32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 pitchFamily="18" charset="0"/>
                <a:ea typeface="+mj-ea"/>
                <a:cs typeface="+mj-cs"/>
              </a:rPr>
              <a:t> [Hebrew]= “in the beginning”</a:t>
            </a:r>
          </a:p>
          <a:p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</a:t>
            </a:r>
            <a:r>
              <a:rPr lang="en-GB" sz="3200" cap="all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geneseos</a:t>
            </a:r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[Greek] = ‘origin’ or ‘generation’</a:t>
            </a:r>
          </a:p>
          <a:p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</a:t>
            </a:r>
            <a:r>
              <a:rPr lang="en-GB" sz="3200" cap="all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tôlēdôt</a:t>
            </a:r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= the story of…</a:t>
            </a:r>
          </a:p>
          <a:p>
            <a:pPr marL="0" indent="0">
              <a:buNone/>
            </a:pPr>
            <a:endParaRPr lang="en-GB" sz="3600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 pitchFamily="18" charset="0"/>
              <a:ea typeface="+mj-ea"/>
              <a:cs typeface="+mj-cs"/>
            </a:endParaRPr>
          </a:p>
          <a:p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</a:t>
            </a:r>
            <a:r>
              <a:rPr lang="en-GB" sz="3200" cap="all" dirty="0">
                <a:solidFill>
                  <a:srgbClr val="FF0000"/>
                </a:solidFill>
                <a:latin typeface="Rockwell Condensed" panose="02060603050405020104" pitchFamily="18" charset="0"/>
                <a:ea typeface="+mj-ea"/>
                <a:cs typeface="+mj-cs"/>
              </a:rPr>
              <a:t>span</a:t>
            </a:r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of the story</a:t>
            </a:r>
          </a:p>
          <a:p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</a:t>
            </a:r>
            <a:r>
              <a:rPr lang="en-GB" sz="3200" cap="all" dirty="0">
                <a:solidFill>
                  <a:srgbClr val="FF0000"/>
                </a:solidFill>
                <a:latin typeface="Rockwell Condensed" panose="02060603050405020104" pitchFamily="18" charset="0"/>
                <a:ea typeface="+mj-ea"/>
                <a:cs typeface="+mj-cs"/>
              </a:rPr>
              <a:t>subject</a:t>
            </a:r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of the story</a:t>
            </a:r>
          </a:p>
          <a:p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</a:t>
            </a:r>
            <a:r>
              <a:rPr lang="en-GB" sz="3200" cap="all" dirty="0">
                <a:solidFill>
                  <a:srgbClr val="FF0000"/>
                </a:solidFill>
                <a:latin typeface="Rockwell Condensed" panose="02060603050405020104" pitchFamily="18" charset="0"/>
                <a:ea typeface="+mj-ea"/>
                <a:cs typeface="+mj-cs"/>
              </a:rPr>
              <a:t>success</a:t>
            </a:r>
            <a:r>
              <a:rPr lang="en-GB" sz="32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of the story</a:t>
            </a:r>
          </a:p>
          <a:p>
            <a:endParaRPr lang="en-GB" sz="3600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 pitchFamily="18" charset="0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37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The structure of the book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Two division structure</a:t>
            </a: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</a:t>
            </a:r>
            <a:r>
              <a:rPr lang="en-GB" sz="3600" cap="all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Tôlēdôt</a:t>
            </a:r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structure</a:t>
            </a: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pPr marL="0" indent="0">
              <a:buNone/>
            </a:pP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pPr marL="0" indent="0">
              <a:buNone/>
            </a:pPr>
            <a:endParaRPr lang="en-GB" sz="3600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  <a:p>
            <a:pPr marL="0" indent="0">
              <a:buNone/>
            </a:pP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pPr marL="0" indent="0">
              <a:buNone/>
            </a:pPr>
            <a:endParaRPr lang="en-GB" sz="3600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 pitchFamily="18" charset="0"/>
                <a:ea typeface="+mj-ea"/>
                <a:cs typeface="+mj-cs"/>
              </a:rPr>
              <a:t> Turning point [genesis 12.1]</a:t>
            </a: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pPr marL="0" indent="0">
              <a:buNone/>
            </a:pP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E30DE5FE-CB85-B8C6-C41F-A05148BDB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18200" r="1963" b="39818"/>
          <a:stretch/>
        </p:blipFill>
        <p:spPr>
          <a:xfrm>
            <a:off x="1762297" y="2708920"/>
            <a:ext cx="6912768" cy="210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56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The subjects of the book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person of god</a:t>
            </a:r>
            <a:r>
              <a:rPr kumimoji="0" lang="en-GB" sz="3600" i="0" u="none" strike="noStrike" kern="1200" cap="all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[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plurality, powerful, personal, perfect, pure, promise]</a:t>
            </a:r>
          </a:p>
          <a:p>
            <a:pPr marL="0" indent="0">
              <a:buNone/>
            </a:pP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lang="en-GB" sz="3600" cap="all" dirty="0">
                <a:solidFill>
                  <a:srgbClr val="FF0000"/>
                </a:solidFill>
                <a:latin typeface="Rockwell Condensed" panose="02060603050405020104"/>
                <a:ea typeface="+mj-ea"/>
                <a:cs typeface="+mj-cs"/>
              </a:rPr>
              <a:t>pictures of </a:t>
            </a:r>
            <a:r>
              <a:rPr lang="en-GB" sz="3600" cap="all" dirty="0" err="1">
                <a:solidFill>
                  <a:srgbClr val="FF0000"/>
                </a:solidFill>
                <a:latin typeface="Rockwell Condensed" panose="02060603050405020104"/>
                <a:ea typeface="+mj-ea"/>
                <a:cs typeface="+mj-cs"/>
              </a:rPr>
              <a:t>christ</a:t>
            </a:r>
            <a:r>
              <a:rPr lang="en-GB" sz="3600" cap="all" dirty="0">
                <a:solidFill>
                  <a:srgbClr val="FF0000"/>
                </a:solidFill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[Seed, shepherd, sovereign priest, son, saviour, Shiloh]</a:t>
            </a:r>
          </a:p>
          <a:p>
            <a:pPr marL="0" indent="0">
              <a:buNone/>
            </a:pPr>
            <a:endParaRPr lang="en-GB" sz="3600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lang="en-GB" sz="3600" cap="all" dirty="0">
                <a:solidFill>
                  <a:srgbClr val="FF0000"/>
                </a:solidFill>
                <a:latin typeface="Rockwell Condensed" panose="02060603050405020104"/>
                <a:ea typeface="+mj-ea"/>
                <a:cs typeface="+mj-cs"/>
              </a:rPr>
              <a:t>prologue</a:t>
            </a:r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[1.1-2.3]</a:t>
            </a:r>
            <a:endParaRPr lang="en-GB" sz="1200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Taffy" panose="03050402030202030204" pitchFamily="66" charset="0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71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The “seven” of the book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abel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= man of sacrifice</a:t>
            </a: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enoch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= man of separation</a:t>
            </a:r>
            <a:endParaRPr lang="en-GB" sz="3600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noah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= man of sanctification</a:t>
            </a:r>
          </a:p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abraham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= man who sojourned</a:t>
            </a:r>
          </a:p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isaac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= man of submission</a:t>
            </a:r>
          </a:p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jacob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= man of service</a:t>
            </a:r>
          </a:p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joseph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= man of the spirit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2477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resources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E1A3AC-CC61-9ACB-70AD-39E7CFC1B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631" y="1286484"/>
            <a:ext cx="6374692" cy="507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76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resources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Books</a:t>
            </a:r>
          </a:p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J Sidlow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baxter</a:t>
            </a:r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: 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“explore the book”</a:t>
            </a: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IL Jensen: “survey of old testament”</a:t>
            </a:r>
          </a:p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Arnold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fruchtenbaum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: “Genesis”</a:t>
            </a: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</a:t>
            </a:r>
            <a:r>
              <a:rPr lang="en-GB" sz="3600" cap="all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richard</a:t>
            </a:r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catchpole: “Beginnings”</a:t>
            </a:r>
          </a:p>
          <a:p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Henry </a:t>
            </a:r>
            <a:r>
              <a:rPr kumimoji="0" lang="en-GB" sz="3600" i="0" u="none" strike="noStrike" kern="1200" cap="all" spc="0" normalizeH="0" baseline="0" noProof="0" dirty="0" err="1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morris</a:t>
            </a: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: “The genesis record”</a:t>
            </a:r>
          </a:p>
          <a:p>
            <a:r>
              <a:rPr lang="en-GB" sz="3600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 David Dorsey: “literary structure”</a:t>
            </a: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139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resources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A3B4C72F-8D96-8F08-7BF8-FE14B5A03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297" y="1613672"/>
            <a:ext cx="5154460" cy="4777595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1CE3BACE-5F42-F56B-EBBD-1D90AA373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297" y="1163780"/>
            <a:ext cx="5740865" cy="548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7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resources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7083F852-23D2-6180-6B8F-70F38F988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296" y="1299300"/>
            <a:ext cx="6353883" cy="3272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B1B515-9BB6-CD36-E6DB-4C3AD6D98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296" y="4914025"/>
            <a:ext cx="6588759" cy="14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40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resources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Audio</a:t>
            </a:r>
          </a:p>
          <a:p>
            <a:pPr marL="0" indent="0">
              <a:buNone/>
            </a:pP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EAA328-1A5A-89B6-F70F-5BE7A0C170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63" t="6601" r="21650" b="5201"/>
          <a:stretch/>
        </p:blipFill>
        <p:spPr>
          <a:xfrm>
            <a:off x="1865664" y="2091255"/>
            <a:ext cx="640871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91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t>resources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GB" sz="360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Assembly websites</a:t>
            </a:r>
          </a:p>
          <a:p>
            <a:pPr marL="0" indent="0">
              <a:buNone/>
            </a:pPr>
            <a:endParaRPr kumimoji="0" lang="en-GB" sz="3600" i="0" u="none" strike="noStrike" kern="1200" cap="all" spc="0" normalizeH="0" baseline="0" noProof="0" dirty="0">
              <a:ln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592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5747D9-C977-C272-21BC-F9F1161022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86" t="11543" r="16544" b="5238"/>
          <a:stretch/>
        </p:blipFill>
        <p:spPr>
          <a:xfrm>
            <a:off x="1866901" y="2106386"/>
            <a:ext cx="6488824" cy="448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8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</TotalTime>
  <Words>229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Taffy</vt:lpstr>
      <vt:lpstr>Rockwell Condensed</vt:lpstr>
      <vt:lpstr>Calibri Light</vt:lpstr>
      <vt:lpstr>Arial</vt:lpstr>
      <vt:lpstr>Albertus Medium</vt:lpstr>
      <vt:lpstr>Calibri</vt:lpstr>
      <vt:lpstr>Office Theme</vt:lpstr>
      <vt:lpstr>PowerPoint Presentation</vt:lpstr>
      <vt:lpstr>The story of the book</vt:lpstr>
      <vt:lpstr>The structure of the book</vt:lpstr>
      <vt:lpstr>The subjects of the book</vt:lpstr>
      <vt:lpstr>The “seven” of the book</vt:lpstr>
      <vt:lpstr>resources</vt:lpstr>
      <vt:lpstr>resources</vt:lpstr>
      <vt:lpstr>resources</vt:lpstr>
      <vt:lpstr>resources</vt:lpstr>
      <vt:lpstr>resources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Rudge</dc:creator>
  <cp:lastModifiedBy>Daniel Rudge</cp:lastModifiedBy>
  <cp:revision>96</cp:revision>
  <dcterms:created xsi:type="dcterms:W3CDTF">2016-06-13T06:30:12Z</dcterms:created>
  <dcterms:modified xsi:type="dcterms:W3CDTF">2022-06-18T07:20:16Z</dcterms:modified>
</cp:coreProperties>
</file>