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32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8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13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5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3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2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1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3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6/21/2019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2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2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4C3F6D-A217-4835-A85C-22FED0E2D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4654" y="702365"/>
            <a:ext cx="3896264" cy="3765666"/>
          </a:xfrm>
        </p:spPr>
        <p:txBody>
          <a:bodyPr anchor="b">
            <a:normAutofit/>
          </a:bodyPr>
          <a:lstStyle/>
          <a:p>
            <a:r>
              <a:rPr lang="en-GB" sz="7200" dirty="0"/>
              <a:t>His Virtuous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843DE-B2D4-4FE1-B5A3-9254C8665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4652" y="4389120"/>
            <a:ext cx="3867073" cy="1069848"/>
          </a:xfrm>
        </p:spPr>
        <p:txBody>
          <a:bodyPr>
            <a:normAutofit/>
          </a:bodyPr>
          <a:lstStyle/>
          <a:p>
            <a:r>
              <a:rPr lang="en-GB" dirty="0"/>
              <a:t>Could Christ Have Sinned?</a:t>
            </a:r>
          </a:p>
        </p:txBody>
      </p:sp>
      <p:grpSp>
        <p:nvGrpSpPr>
          <p:cNvPr id="28" name="Group 13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4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15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Subtitle 2">
            <a:extLst>
              <a:ext uri="{FF2B5EF4-FFF2-40B4-BE49-F238E27FC236}">
                <a16:creationId xmlns:a16="http://schemas.microsoft.com/office/drawing/2014/main" id="{F26B6DBE-2E9F-47C6-AAE4-A21433BD5B7E}"/>
              </a:ext>
            </a:extLst>
          </p:cNvPr>
          <p:cNvSpPr txBox="1">
            <a:spLocks/>
          </p:cNvSpPr>
          <p:nvPr/>
        </p:nvSpPr>
        <p:spPr>
          <a:xfrm>
            <a:off x="7475507" y="568982"/>
            <a:ext cx="3867073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</a:rPr>
              <a:t>Session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B4749-8DE6-4E4C-995C-F016650A7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59" y="196702"/>
            <a:ext cx="4878796" cy="64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4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D0D8-CAC4-4DA2-8DB2-7BA9556F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 Virtuous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D8C17-0267-4B9C-8D04-53D2E5231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His Life </a:t>
            </a:r>
            <a:r>
              <a:rPr lang="en-US" dirty="0"/>
              <a:t>as a </a:t>
            </a:r>
            <a:r>
              <a:rPr lang="en-US" dirty="0">
                <a:solidFill>
                  <a:srgbClr val="C00000"/>
                </a:solidFill>
              </a:rPr>
              <a:t>Revelation</a:t>
            </a:r>
            <a:r>
              <a:rPr lang="en-US" dirty="0"/>
              <a:t> of God </a:t>
            </a:r>
            <a:r>
              <a:rPr lang="en-US" dirty="0">
                <a:solidFill>
                  <a:srgbClr val="002060"/>
                </a:solidFill>
              </a:rPr>
              <a:t>(John 1.18)</a:t>
            </a:r>
          </a:p>
          <a:p>
            <a:r>
              <a:rPr lang="en-US" b="1" dirty="0">
                <a:solidFill>
                  <a:srgbClr val="002060"/>
                </a:solidFill>
              </a:rPr>
              <a:t>His Life </a:t>
            </a:r>
            <a:r>
              <a:rPr lang="en-US" dirty="0"/>
              <a:t>as a </a:t>
            </a:r>
            <a:r>
              <a:rPr lang="en-US" dirty="0">
                <a:solidFill>
                  <a:srgbClr val="C00000"/>
                </a:solidFill>
              </a:rPr>
              <a:t>Vindication</a:t>
            </a:r>
            <a:r>
              <a:rPr lang="en-US" dirty="0"/>
              <a:t> of God </a:t>
            </a:r>
            <a:r>
              <a:rPr lang="en-US" dirty="0">
                <a:solidFill>
                  <a:srgbClr val="002060"/>
                </a:solidFill>
              </a:rPr>
              <a:t>(John 17.1-4)</a:t>
            </a:r>
          </a:p>
          <a:p>
            <a:r>
              <a:rPr lang="en-US" b="1" dirty="0">
                <a:solidFill>
                  <a:srgbClr val="002060"/>
                </a:solidFill>
              </a:rPr>
              <a:t>His Life </a:t>
            </a:r>
            <a:r>
              <a:rPr lang="en-US" dirty="0"/>
              <a:t>as an </a:t>
            </a:r>
            <a:r>
              <a:rPr lang="en-US" dirty="0">
                <a:solidFill>
                  <a:srgbClr val="C00000"/>
                </a:solidFill>
              </a:rPr>
              <a:t>Illustration</a:t>
            </a:r>
            <a:r>
              <a:rPr lang="en-US" dirty="0"/>
              <a:t> to Us </a:t>
            </a:r>
            <a:r>
              <a:rPr lang="en-US" dirty="0">
                <a:solidFill>
                  <a:srgbClr val="002060"/>
                </a:solidFill>
              </a:rPr>
              <a:t>(1Peter 2.21)</a:t>
            </a:r>
          </a:p>
          <a:p>
            <a:r>
              <a:rPr lang="en-US" b="1" dirty="0">
                <a:solidFill>
                  <a:srgbClr val="002060"/>
                </a:solidFill>
              </a:rPr>
              <a:t>His Life </a:t>
            </a:r>
            <a:r>
              <a:rPr lang="en-US" dirty="0"/>
              <a:t>as an </a:t>
            </a:r>
            <a:r>
              <a:rPr lang="en-US" dirty="0">
                <a:solidFill>
                  <a:srgbClr val="C00000"/>
                </a:solidFill>
              </a:rPr>
              <a:t>Inspiration</a:t>
            </a:r>
            <a:r>
              <a:rPr lang="en-US" dirty="0"/>
              <a:t> to Us </a:t>
            </a:r>
            <a:r>
              <a:rPr lang="en-US" dirty="0">
                <a:solidFill>
                  <a:srgbClr val="002060"/>
                </a:solidFill>
              </a:rPr>
              <a:t>(Hebrews 12.2-3)</a:t>
            </a:r>
          </a:p>
          <a:p>
            <a:r>
              <a:rPr lang="en-US" b="1" dirty="0">
                <a:solidFill>
                  <a:srgbClr val="002060"/>
                </a:solidFill>
              </a:rPr>
              <a:t>His Life </a:t>
            </a:r>
            <a:r>
              <a:rPr lang="en-US" u="sng" dirty="0"/>
              <a:t>NOT</a:t>
            </a:r>
            <a:r>
              <a:rPr lang="en-US" dirty="0"/>
              <a:t> as an </a:t>
            </a:r>
            <a:r>
              <a:rPr lang="en-US" dirty="0">
                <a:solidFill>
                  <a:srgbClr val="C00000"/>
                </a:solidFill>
              </a:rPr>
              <a:t>Imputation</a:t>
            </a:r>
            <a:r>
              <a:rPr lang="en-US" dirty="0"/>
              <a:t> to Us </a:t>
            </a:r>
            <a:r>
              <a:rPr lang="en-US" dirty="0">
                <a:solidFill>
                  <a:srgbClr val="002060"/>
                </a:solidFill>
              </a:rPr>
              <a:t>(Romans 4)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939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69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Rockwell</vt:lpstr>
      <vt:lpstr>Rockwell Condensed</vt:lpstr>
      <vt:lpstr>Rockwell Extra Bold</vt:lpstr>
      <vt:lpstr>Wingdings</vt:lpstr>
      <vt:lpstr>Wood Type</vt:lpstr>
      <vt:lpstr>His Virtuous Life</vt:lpstr>
      <vt:lpstr>His Virtuous Life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 Virtuous Life</dc:title>
  <dc:creator>Iain Lewis</dc:creator>
  <cp:lastModifiedBy>Dan Rudge</cp:lastModifiedBy>
  <cp:revision>8</cp:revision>
  <dcterms:created xsi:type="dcterms:W3CDTF">2019-06-14T10:38:41Z</dcterms:created>
  <dcterms:modified xsi:type="dcterms:W3CDTF">2019-06-21T15:48:06Z</dcterms:modified>
</cp:coreProperties>
</file>