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8" r:id="rId3"/>
    <p:sldId id="296" r:id="rId4"/>
    <p:sldId id="313" r:id="rId5"/>
    <p:sldId id="297" r:id="rId6"/>
    <p:sldId id="307" r:id="rId7"/>
    <p:sldId id="308" r:id="rId8"/>
    <p:sldId id="312" r:id="rId9"/>
    <p:sldId id="298" r:id="rId10"/>
    <p:sldId id="309" r:id="rId11"/>
    <p:sldId id="310" r:id="rId12"/>
    <p:sldId id="31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92" d="100"/>
          <a:sy n="92" d="100"/>
        </p:scale>
        <p:origin x="62" y="9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62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80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84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38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4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6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00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83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6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29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AB245-1993-40B4-B662-96DAE27885AE}" type="datetimeFigureOut">
              <a:rPr lang="en-GB" smtClean="0"/>
              <a:t>22/06/2019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EEF88-811E-455F-A2D9-F573AE31D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19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243409"/>
            <a:ext cx="9144000" cy="3539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1700" b="1" i="1" dirty="0">
                <a:latin typeface="Albertus Medium" panose="020E06020303040203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Isaiah 7.14: Behold, a virgin shall conceive, and bear a son, And shall call his name Immanuel.</a:t>
            </a:r>
          </a:p>
        </p:txBody>
      </p:sp>
      <p:sp>
        <p:nvSpPr>
          <p:cNvPr id="9" name="Rectangle 8"/>
          <p:cNvSpPr/>
          <p:nvPr/>
        </p:nvSpPr>
        <p:spPr>
          <a:xfrm>
            <a:off x="1055717" y="5376368"/>
            <a:ext cx="7032567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4400" b="1" dirty="0">
                <a:latin typeface="Albertus Medium" panose="020E06020303040203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Virgin Birth</a:t>
            </a:r>
            <a:endParaRPr lang="en-GB" sz="4400" dirty="0">
              <a:latin typeface="Albertus Medium" panose="020E06020303040203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03642704-C96F-4621-8D95-0A00803CA4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4664"/>
            <a:ext cx="7776864" cy="4374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2423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His Virgin Birth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Virgin Birth in </a:t>
            </a:r>
            <a:r>
              <a:rPr lang="en-GB" sz="3200" b="1" dirty="0">
                <a:latin typeface="Taffy" panose="03050402030202030204" pitchFamily="66" charset="0"/>
              </a:rPr>
              <a:t>Prophecy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Virgin Birth in </a:t>
            </a:r>
            <a:r>
              <a:rPr lang="en-GB" sz="3200" b="1" dirty="0">
                <a:latin typeface="Taffy" panose="03050402030202030204" pitchFamily="66" charset="0"/>
              </a:rPr>
              <a:t>History</a:t>
            </a: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 Virgin Birth and </a:t>
            </a:r>
            <a:r>
              <a:rPr lang="en-GB" sz="3200" b="1" dirty="0">
                <a:latin typeface="Taffy" panose="03050402030202030204" pitchFamily="66" charset="0"/>
              </a:rPr>
              <a:t>Heresy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 </a:t>
            </a:r>
            <a:r>
              <a:rPr lang="en-GB" sz="3200" dirty="0">
                <a:latin typeface="Taffy" panose="03050402030202030204" pitchFamily="66" charset="0"/>
              </a:rPr>
              <a:t>Virgin Birth – Its </a:t>
            </a:r>
            <a:r>
              <a:rPr lang="en-GB" sz="3200" b="1" dirty="0">
                <a:latin typeface="Taffy" panose="03050402030202030204" pitchFamily="66" charset="0"/>
              </a:rPr>
              <a:t>Necessity</a:t>
            </a:r>
          </a:p>
        </p:txBody>
      </p:sp>
      <p:pic>
        <p:nvPicPr>
          <p:cNvPr id="5" name="Picture 4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F76D8627-9AD8-4CBB-9675-2594319608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7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Virgin Birth in PROPHECY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Genesis 3.15: </a:t>
            </a:r>
            <a:r>
              <a:rPr lang="en-GB" sz="3200" dirty="0">
                <a:latin typeface="Taffy" panose="03050402030202030204" pitchFamily="66" charset="0"/>
              </a:rPr>
              <a:t>And I will put enmity between thee [Serpent] and the woman, and between thy seed and </a:t>
            </a:r>
            <a:r>
              <a:rPr lang="en-GB" sz="3200" u="sng" dirty="0">
                <a:latin typeface="Taffy" panose="03050402030202030204" pitchFamily="66" charset="0"/>
              </a:rPr>
              <a:t>her seed</a:t>
            </a:r>
            <a:r>
              <a:rPr lang="en-GB" sz="3200" dirty="0">
                <a:latin typeface="Taffy" panose="03050402030202030204" pitchFamily="66" charset="0"/>
              </a:rPr>
              <a:t>; </a:t>
            </a:r>
            <a:r>
              <a:rPr lang="en-GB" sz="3200" b="1" dirty="0">
                <a:latin typeface="Taffy" panose="03050402030202030204" pitchFamily="66" charset="0"/>
              </a:rPr>
              <a:t>it</a:t>
            </a:r>
            <a:r>
              <a:rPr lang="en-GB" sz="3200" dirty="0">
                <a:latin typeface="Taffy" panose="03050402030202030204" pitchFamily="66" charset="0"/>
              </a:rPr>
              <a:t> shall bruise thy head, and thou shalt bruise his heel [Calvary].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Isaiah 7.11: </a:t>
            </a:r>
            <a:r>
              <a:rPr lang="en-GB" sz="3200" dirty="0">
                <a:latin typeface="Taffy" panose="03050402030202030204" pitchFamily="66" charset="0"/>
              </a:rPr>
              <a:t>Ask thee a sign of the LORD thy God; Ask it either in the depth, or in the height above.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Isaiah 7.14: </a:t>
            </a:r>
            <a:r>
              <a:rPr lang="en-GB" sz="3200" dirty="0">
                <a:latin typeface="Taffy" panose="03050402030202030204" pitchFamily="66" charset="0"/>
              </a:rPr>
              <a:t>Therefore the Lord himself shall give you a sign; Behold, a virgin shall conceive, and bear a son, And shall call his name Immanuel.</a:t>
            </a:r>
          </a:p>
        </p:txBody>
      </p:sp>
      <p:pic>
        <p:nvPicPr>
          <p:cNvPr id="6" name="Picture 5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9389FFE6-E416-4DBC-B4FF-E2BCD1A560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01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Virgin Birth in PROPHECY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2064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Matthew 1.22-23: </a:t>
            </a:r>
            <a:r>
              <a:rPr lang="en-GB" sz="3200" dirty="0">
                <a:latin typeface="Taffy" panose="03050402030202030204" pitchFamily="66" charset="0"/>
              </a:rPr>
              <a:t>Now all this was done, that it might be </a:t>
            </a:r>
            <a:r>
              <a:rPr lang="en-GB" sz="3200" u="sng" dirty="0">
                <a:latin typeface="Taffy" panose="03050402030202030204" pitchFamily="66" charset="0"/>
              </a:rPr>
              <a:t>fulfilled</a:t>
            </a:r>
            <a:r>
              <a:rPr lang="en-GB" sz="3200" dirty="0">
                <a:latin typeface="Taffy" panose="03050402030202030204" pitchFamily="66" charset="0"/>
              </a:rPr>
              <a:t> which was spoken of the Lord by the prophet, saying, Behold, a </a:t>
            </a:r>
            <a:r>
              <a:rPr lang="en-GB" sz="3200" u="sng" dirty="0">
                <a:latin typeface="Taffy" panose="03050402030202030204" pitchFamily="66" charset="0"/>
              </a:rPr>
              <a:t>virgin</a:t>
            </a:r>
            <a:r>
              <a:rPr lang="en-GB" sz="3200" dirty="0">
                <a:latin typeface="Taffy" panose="03050402030202030204" pitchFamily="66" charset="0"/>
              </a:rPr>
              <a:t> shall be with child, and shall bring forth a son, and they shall call his name Emmanuel, which being interpreted is, God with us.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6" name="Picture 5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9389FFE6-E416-4DBC-B4FF-E2BCD1A560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5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Virgin Birth in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WHAT? </a:t>
            </a:r>
            <a:r>
              <a:rPr lang="en-GB" sz="3200" dirty="0">
                <a:latin typeface="Taffy" panose="03050402030202030204" pitchFamily="66" charset="0"/>
              </a:rPr>
              <a:t>Luke 1.31: And, behold, thou shalt conceive in thy womb, and bring forth a son, and shalt call his name JESUS.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Luke 2.6–7: While they were there [Bethlehem], the </a:t>
            </a:r>
            <a:r>
              <a:rPr lang="en-GB" sz="3200" u="sng" dirty="0">
                <a:latin typeface="Taffy" panose="03050402030202030204" pitchFamily="66" charset="0"/>
              </a:rPr>
              <a:t>days were accomplished</a:t>
            </a:r>
            <a:r>
              <a:rPr lang="en-GB" sz="3200" dirty="0">
                <a:latin typeface="Taffy" panose="03050402030202030204" pitchFamily="66" charset="0"/>
              </a:rPr>
              <a:t> that she should be delivered. And she </a:t>
            </a:r>
            <a:r>
              <a:rPr lang="en-GB" sz="3200" u="sng" dirty="0">
                <a:latin typeface="Taffy" panose="03050402030202030204" pitchFamily="66" charset="0"/>
              </a:rPr>
              <a:t>brought forth </a:t>
            </a:r>
            <a:r>
              <a:rPr lang="en-GB" sz="3200" dirty="0">
                <a:latin typeface="Taffy" panose="03050402030202030204" pitchFamily="66" charset="0"/>
              </a:rPr>
              <a:t>her firstborn son, and wrapped him in swaddling clothes, and laid him in a manger; because there was no room for them in the inn.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6" name="Picture 5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4ADECE20-4097-4F7E-863E-0146A35B83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Virgin Birth in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HOW? </a:t>
            </a:r>
            <a:r>
              <a:rPr lang="en-GB" sz="3200" dirty="0">
                <a:latin typeface="Taffy" panose="03050402030202030204" pitchFamily="66" charset="0"/>
              </a:rPr>
              <a:t>Luke 1.31: And, behold, thou shalt </a:t>
            </a:r>
            <a:r>
              <a:rPr lang="en-GB" sz="3200" u="sng" dirty="0">
                <a:latin typeface="Taffy" panose="03050402030202030204" pitchFamily="66" charset="0"/>
              </a:rPr>
              <a:t>conceive</a:t>
            </a:r>
            <a:r>
              <a:rPr lang="en-GB" sz="3200" dirty="0">
                <a:latin typeface="Taffy" panose="03050402030202030204" pitchFamily="66" charset="0"/>
              </a:rPr>
              <a:t> in thy womb, and bring forth a son, and shalt call his name JESUS.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Luke 1.35: And the angel answered and said unto her, The Holy Ghost shall </a:t>
            </a:r>
            <a:r>
              <a:rPr lang="en-GB" sz="3200" u="sng" dirty="0">
                <a:latin typeface="Taffy" panose="03050402030202030204" pitchFamily="66" charset="0"/>
              </a:rPr>
              <a:t>come upon thee</a:t>
            </a:r>
            <a:r>
              <a:rPr lang="en-GB" sz="3200" dirty="0">
                <a:latin typeface="Taffy" panose="03050402030202030204" pitchFamily="66" charset="0"/>
              </a:rPr>
              <a:t>, and the power of the Highest shall </a:t>
            </a:r>
            <a:r>
              <a:rPr lang="en-GB" sz="3200" u="sng" dirty="0">
                <a:latin typeface="Taffy" panose="03050402030202030204" pitchFamily="66" charset="0"/>
              </a:rPr>
              <a:t>overshadow thee</a:t>
            </a:r>
            <a:r>
              <a:rPr lang="en-GB" sz="3200" dirty="0">
                <a:latin typeface="Taffy" panose="03050402030202030204" pitchFamily="66" charset="0"/>
              </a:rPr>
              <a:t>: therefore also that </a:t>
            </a:r>
            <a:r>
              <a:rPr lang="en-GB" sz="3200" u="sng" dirty="0">
                <a:latin typeface="Taffy" panose="03050402030202030204" pitchFamily="66" charset="0"/>
              </a:rPr>
              <a:t>holy thing </a:t>
            </a:r>
            <a:r>
              <a:rPr lang="en-GB" sz="3200" dirty="0">
                <a:latin typeface="Taffy" panose="03050402030202030204" pitchFamily="66" charset="0"/>
              </a:rPr>
              <a:t>which shall be born of thee shall be called the Son of God.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6" name="Picture 5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4ADECE20-4097-4F7E-863E-0146A35B83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Virgin Birth in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WHO? </a:t>
            </a:r>
            <a:r>
              <a:rPr lang="en-GB" sz="3200" dirty="0">
                <a:latin typeface="Taffy" panose="03050402030202030204" pitchFamily="66" charset="0"/>
              </a:rPr>
              <a:t>Luke 1.32: He shall be </a:t>
            </a:r>
            <a:r>
              <a:rPr lang="en-GB" sz="3200" u="sng" dirty="0">
                <a:latin typeface="Taffy" panose="03050402030202030204" pitchFamily="66" charset="0"/>
              </a:rPr>
              <a:t>great</a:t>
            </a:r>
            <a:r>
              <a:rPr lang="en-GB" sz="3200" dirty="0">
                <a:latin typeface="Taffy" panose="03050402030202030204" pitchFamily="66" charset="0"/>
              </a:rPr>
              <a:t>, and shall be called the </a:t>
            </a:r>
            <a:r>
              <a:rPr lang="en-GB" sz="3200" u="sng" dirty="0">
                <a:latin typeface="Taffy" panose="03050402030202030204" pitchFamily="66" charset="0"/>
              </a:rPr>
              <a:t>Son of the Highest</a:t>
            </a:r>
            <a:r>
              <a:rPr lang="en-GB" sz="3200" dirty="0">
                <a:latin typeface="Taffy" panose="03050402030202030204" pitchFamily="66" charset="0"/>
              </a:rPr>
              <a:t>: and the Lord God shall give unto him the </a:t>
            </a:r>
            <a:r>
              <a:rPr lang="en-GB" sz="3200" u="sng" dirty="0">
                <a:latin typeface="Taffy" panose="03050402030202030204" pitchFamily="66" charset="0"/>
              </a:rPr>
              <a:t>throne</a:t>
            </a:r>
            <a:r>
              <a:rPr lang="en-GB" sz="3200" dirty="0">
                <a:latin typeface="Taffy" panose="03050402030202030204" pitchFamily="66" charset="0"/>
              </a:rPr>
              <a:t> of his father David.</a:t>
            </a:r>
          </a:p>
        </p:txBody>
      </p:sp>
      <p:pic>
        <p:nvPicPr>
          <p:cNvPr id="6" name="Picture 5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4ADECE20-4097-4F7E-863E-0146A35B83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9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Virgin Birth and HERESY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Immaculate Conception. </a:t>
            </a:r>
            <a:r>
              <a:rPr lang="en-GB" sz="3200" dirty="0">
                <a:latin typeface="Taffy" panose="03050402030202030204" pitchFamily="66" charset="0"/>
              </a:rPr>
              <a:t>Luke 1.47: And my spirit hath rejoiced in God </a:t>
            </a:r>
            <a:r>
              <a:rPr lang="en-GB" sz="3200" u="sng" dirty="0">
                <a:latin typeface="Taffy" panose="03050402030202030204" pitchFamily="66" charset="0"/>
              </a:rPr>
              <a:t>my</a:t>
            </a:r>
            <a:r>
              <a:rPr lang="en-GB" sz="3200" dirty="0">
                <a:latin typeface="Taffy" panose="03050402030202030204" pitchFamily="66" charset="0"/>
              </a:rPr>
              <a:t> Saviour.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Perpetual Virginity. </a:t>
            </a:r>
            <a:r>
              <a:rPr lang="en-GB" sz="3200" dirty="0">
                <a:latin typeface="Taffy" panose="03050402030202030204" pitchFamily="66" charset="0"/>
              </a:rPr>
              <a:t>Matthew 1.25: And knew her not </a:t>
            </a:r>
            <a:r>
              <a:rPr lang="en-GB" sz="3200" u="sng" dirty="0">
                <a:latin typeface="Taffy" panose="03050402030202030204" pitchFamily="66" charset="0"/>
              </a:rPr>
              <a:t>till</a:t>
            </a:r>
            <a:r>
              <a:rPr lang="en-GB" sz="3200" dirty="0">
                <a:latin typeface="Taffy" panose="03050402030202030204" pitchFamily="66" charset="0"/>
              </a:rPr>
              <a:t> she had brought forth her firstborn son: and he called his name JESUS.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Transubstantiation</a:t>
            </a:r>
            <a:r>
              <a:rPr lang="en-GB" sz="3200" dirty="0">
                <a:latin typeface="Taffy" panose="03050402030202030204" pitchFamily="66" charset="0"/>
              </a:rPr>
              <a:t>. Philippians 2.6–7: Who, being in the </a:t>
            </a:r>
            <a:r>
              <a:rPr lang="en-GB" sz="3200" b="1" dirty="0">
                <a:latin typeface="Taffy" panose="03050402030202030204" pitchFamily="66" charset="0"/>
              </a:rPr>
              <a:t>form</a:t>
            </a:r>
            <a:r>
              <a:rPr lang="en-GB" sz="3200" dirty="0">
                <a:latin typeface="Taffy" panose="03050402030202030204" pitchFamily="66" charset="0"/>
              </a:rPr>
              <a:t> of God… made himself of no reputation, and </a:t>
            </a:r>
            <a:r>
              <a:rPr lang="en-GB" sz="3200" u="sng" dirty="0">
                <a:latin typeface="Taffy" panose="03050402030202030204" pitchFamily="66" charset="0"/>
              </a:rPr>
              <a:t>took upon him</a:t>
            </a:r>
            <a:r>
              <a:rPr lang="en-GB" sz="3200" dirty="0">
                <a:latin typeface="Taffy" panose="03050402030202030204" pitchFamily="66" charset="0"/>
              </a:rPr>
              <a:t> the </a:t>
            </a:r>
            <a:r>
              <a:rPr lang="en-GB" sz="3200" b="1" dirty="0">
                <a:latin typeface="Taffy" panose="03050402030202030204" pitchFamily="66" charset="0"/>
              </a:rPr>
              <a:t>form</a:t>
            </a:r>
            <a:r>
              <a:rPr lang="en-GB" sz="3200" dirty="0">
                <a:latin typeface="Taffy" panose="03050402030202030204" pitchFamily="66" charset="0"/>
              </a:rPr>
              <a:t> of a servant, and was made in the likeness of men.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6" name="Picture 5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823DB8D1-65AA-48A9-9B2B-CB530121E1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27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Virgin Birth – Its NECESSITY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SALVATION. </a:t>
            </a:r>
            <a:r>
              <a:rPr lang="en-GB" sz="3200" dirty="0">
                <a:latin typeface="Taffy" panose="03050402030202030204" pitchFamily="66" charset="0"/>
              </a:rPr>
              <a:t>Hebrews 2.14: Forasmuch then as the children are partakers of flesh and blood, he also himself likewise took part of the same; that through death he might destroy him that had the power of death, that is, the devil.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Hebrews 9.22: Without shedding of blood is no remission.</a:t>
            </a:r>
          </a:p>
        </p:txBody>
      </p:sp>
      <p:pic>
        <p:nvPicPr>
          <p:cNvPr id="6" name="Picture 5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823DB8D1-65AA-48A9-9B2B-CB530121E1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9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Virgin Birth – Its NECESSITY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SOVEREIGN. </a:t>
            </a:r>
            <a:r>
              <a:rPr lang="en-GB" sz="3200" dirty="0">
                <a:latin typeface="Taffy" panose="03050402030202030204" pitchFamily="66" charset="0"/>
              </a:rPr>
              <a:t>Luke 1.32: He shall be great, and shall be called the Son of the Highest: and the Lord God shall give unto him the </a:t>
            </a:r>
            <a:r>
              <a:rPr lang="en-GB" sz="3200" u="sng" dirty="0">
                <a:latin typeface="Taffy" panose="03050402030202030204" pitchFamily="66" charset="0"/>
              </a:rPr>
              <a:t>throne of his father David</a:t>
            </a:r>
            <a:r>
              <a:rPr lang="en-GB" sz="3200" dirty="0">
                <a:latin typeface="Taffy" panose="03050402030202030204" pitchFamily="66" charset="0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Jeremiah 22.30: Thus saith the LORD, Write ye this man childless, a man that shall not prosper in his days: for no man of his seed shall prosper, </a:t>
            </a:r>
            <a:r>
              <a:rPr lang="en-GB" sz="3200" u="sng" dirty="0">
                <a:latin typeface="Taffy" panose="03050402030202030204" pitchFamily="66" charset="0"/>
              </a:rPr>
              <a:t>sitting</a:t>
            </a:r>
            <a:r>
              <a:rPr lang="en-GB" sz="3200" dirty="0">
                <a:latin typeface="Taffy" panose="03050402030202030204" pitchFamily="66" charset="0"/>
              </a:rPr>
              <a:t> upon the throne of David, and ruling any more in Judah.</a:t>
            </a:r>
          </a:p>
        </p:txBody>
      </p:sp>
      <p:pic>
        <p:nvPicPr>
          <p:cNvPr id="6" name="Picture 5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823DB8D1-65AA-48A9-9B2B-CB530121E1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4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Virgin Birth – Its NECESSITY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SOVEREIGN. </a:t>
            </a:r>
            <a:r>
              <a:rPr lang="en-GB" sz="3200" dirty="0">
                <a:latin typeface="Taffy" panose="03050402030202030204" pitchFamily="66" charset="0"/>
              </a:rPr>
              <a:t>Matthew 1.11: And Josias begat </a:t>
            </a:r>
            <a:r>
              <a:rPr lang="en-GB" sz="3200" u="sng" dirty="0" err="1">
                <a:latin typeface="Taffy" panose="03050402030202030204" pitchFamily="66" charset="0"/>
              </a:rPr>
              <a:t>Jechonias</a:t>
            </a:r>
            <a:r>
              <a:rPr lang="en-GB" sz="3200" dirty="0">
                <a:latin typeface="Taffy" panose="03050402030202030204" pitchFamily="66" charset="0"/>
              </a:rPr>
              <a:t> and his brethren, about the time they were carried away to Babylon.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Matthew 1.16: And Jacob begat Joseph the husband of Mary, of whom [feminine] was born Jesus, who is called Christ.</a:t>
            </a:r>
          </a:p>
        </p:txBody>
      </p:sp>
      <p:pic>
        <p:nvPicPr>
          <p:cNvPr id="6" name="Picture 5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823DB8D1-65AA-48A9-9B2B-CB530121E1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8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297" y="290310"/>
            <a:ext cx="7099069" cy="873470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Taffy" panose="03050402030202030204" pitchFamily="66" charset="0"/>
              </a:rPr>
              <a:t>Virgin Birth – Its NECESSITY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297" y="1404851"/>
            <a:ext cx="7099068" cy="516283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200" b="1" dirty="0">
                <a:latin typeface="Taffy" panose="03050402030202030204" pitchFamily="66" charset="0"/>
              </a:rPr>
              <a:t>SUCCOUR. </a:t>
            </a:r>
            <a:r>
              <a:rPr lang="en-GB" sz="3200" dirty="0">
                <a:latin typeface="Taffy" panose="03050402030202030204" pitchFamily="66" charset="0"/>
              </a:rPr>
              <a:t>Hebrews 2.18: For in that he himself hath suffered being tempted, he is able to </a:t>
            </a:r>
            <a:r>
              <a:rPr lang="en-GB" sz="3200" u="sng" dirty="0">
                <a:latin typeface="Taffy" panose="03050402030202030204" pitchFamily="66" charset="0"/>
              </a:rPr>
              <a:t>succour</a:t>
            </a:r>
            <a:r>
              <a:rPr lang="en-GB" sz="3200" dirty="0">
                <a:latin typeface="Taffy" panose="03050402030202030204" pitchFamily="66" charset="0"/>
              </a:rPr>
              <a:t> them that are tempted.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latin typeface="Taffy" panose="03050402030202030204" pitchFamily="66" charset="0"/>
              </a:rPr>
              <a:t>Hebrews 4.15: For we have not an high priest which cannot be touched with the feeling of our infirmities; but was in all points tempted like as we are, yet without sin.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3200" dirty="0">
              <a:latin typeface="Taffy" panose="03050402030202030204" pitchFamily="66" charset="0"/>
            </a:endParaRPr>
          </a:p>
        </p:txBody>
      </p:sp>
      <p:pic>
        <p:nvPicPr>
          <p:cNvPr id="6" name="Picture 5" descr="A sky view looking up at sunset&#10;&#10;Description automatically generated">
            <a:extLst>
              <a:ext uri="{FF2B5EF4-FFF2-40B4-BE49-F238E27FC236}">
                <a16:creationId xmlns:a16="http://schemas.microsoft.com/office/drawing/2014/main" id="{823DB8D1-65AA-48A9-9B2B-CB530121E1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69372"/>
          <a:stretch/>
        </p:blipFill>
        <p:spPr>
          <a:xfrm rot="16200000">
            <a:off x="-2795604" y="2759095"/>
            <a:ext cx="6858000" cy="1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2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</TotalTime>
  <Words>776</Words>
  <Application>Microsoft Office PowerPoint</Application>
  <PresentationFormat>On-screen Show (4:3)</PresentationFormat>
  <Paragraphs>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Albertus Medium</vt:lpstr>
      <vt:lpstr>Arial</vt:lpstr>
      <vt:lpstr>Calibri</vt:lpstr>
      <vt:lpstr>Calibri Light</vt:lpstr>
      <vt:lpstr>Courier New</vt:lpstr>
      <vt:lpstr>Taffy</vt:lpstr>
      <vt:lpstr>Office Theme</vt:lpstr>
      <vt:lpstr>PowerPoint Presentation</vt:lpstr>
      <vt:lpstr>His Virgin Birth</vt:lpstr>
      <vt:lpstr>Virgin Birth in PROPHECY</vt:lpstr>
      <vt:lpstr>Virgin Birth in PROPHECY</vt:lpstr>
      <vt:lpstr>Virgin Birth in HISTORY</vt:lpstr>
      <vt:lpstr>Virgin Birth in HISTORY</vt:lpstr>
      <vt:lpstr>Virgin Birth in HISTORY</vt:lpstr>
      <vt:lpstr>Virgin Birth and HERESY</vt:lpstr>
      <vt:lpstr>Virgin Birth – Its NECESSITY</vt:lpstr>
      <vt:lpstr>Virgin Birth – Its NECESSITY</vt:lpstr>
      <vt:lpstr>Virgin Birth – Its NECESSITY</vt:lpstr>
      <vt:lpstr>Virgin Birth – Its NECESSITY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Rudge</dc:creator>
  <cp:lastModifiedBy>Dan Rudge</cp:lastModifiedBy>
  <cp:revision>90</cp:revision>
  <dcterms:created xsi:type="dcterms:W3CDTF">2016-06-13T06:30:12Z</dcterms:created>
  <dcterms:modified xsi:type="dcterms:W3CDTF">2019-06-22T07:02:08Z</dcterms:modified>
</cp:coreProperties>
</file>