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8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87" d="100"/>
          <a:sy n="87" d="100"/>
        </p:scale>
        <p:origin x="758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62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80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3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84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38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940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66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008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83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367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295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AB245-1993-40B4-B662-96DAE27885AE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19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5516" y="6261526"/>
            <a:ext cx="871296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b="1" i="1" dirty="0">
                <a:latin typeface="Albertus Medium" panose="020E06020303040203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Matthew 4.10: Thou shalt worship the Lord thy God, and him only shalt thou serve.</a:t>
            </a:r>
          </a:p>
        </p:txBody>
      </p:sp>
      <p:sp>
        <p:nvSpPr>
          <p:cNvPr id="9" name="Rectangle 8"/>
          <p:cNvSpPr/>
          <p:nvPr/>
        </p:nvSpPr>
        <p:spPr>
          <a:xfrm>
            <a:off x="1055717" y="5469794"/>
            <a:ext cx="7032567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4400" b="1" dirty="0">
                <a:latin typeface="Albertus Medium" panose="020E06020303040203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WORSHIP</a:t>
            </a:r>
            <a:endParaRPr lang="en-GB" sz="4400" dirty="0"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B5D27D-2607-40DC-B14D-6CF818C63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11808"/>
            <a:ext cx="8640960" cy="4441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4239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Worship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 Three </a:t>
            </a:r>
            <a:r>
              <a:rPr lang="en-GB" sz="3200" b="1" dirty="0">
                <a:latin typeface="Taffy" panose="03050402030202030204" pitchFamily="66" charset="0"/>
              </a:rPr>
              <a:t>Pillars</a:t>
            </a:r>
            <a:r>
              <a:rPr lang="en-GB" sz="3200" dirty="0">
                <a:latin typeface="Taffy" panose="03050402030202030204" pitchFamily="66" charset="0"/>
              </a:rPr>
              <a:t> of Worship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 Three </a:t>
            </a:r>
            <a:r>
              <a:rPr lang="en-GB" sz="3200" b="1" dirty="0">
                <a:latin typeface="Taffy" panose="03050402030202030204" pitchFamily="66" charset="0"/>
              </a:rPr>
              <a:t>Pictures</a:t>
            </a:r>
            <a:r>
              <a:rPr lang="en-GB" sz="3200" dirty="0">
                <a:latin typeface="Taffy" panose="03050402030202030204" pitchFamily="66" charset="0"/>
              </a:rPr>
              <a:t> of Worship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 Three </a:t>
            </a:r>
            <a:r>
              <a:rPr lang="en-GB" sz="3200" b="1" dirty="0">
                <a:latin typeface="Taffy" panose="03050402030202030204" pitchFamily="66" charset="0"/>
              </a:rPr>
              <a:t>Principles</a:t>
            </a:r>
            <a:r>
              <a:rPr lang="en-GB" sz="3200" dirty="0">
                <a:latin typeface="Taffy" panose="03050402030202030204" pitchFamily="66" charset="0"/>
              </a:rPr>
              <a:t> of Worship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 Three </a:t>
            </a:r>
            <a:r>
              <a:rPr lang="en-GB" sz="3200" b="1" dirty="0">
                <a:latin typeface="Taffy" panose="03050402030202030204" pitchFamily="66" charset="0"/>
              </a:rPr>
              <a:t>Preparations</a:t>
            </a:r>
            <a:r>
              <a:rPr lang="en-GB" sz="3200" dirty="0">
                <a:latin typeface="Taffy" panose="03050402030202030204" pitchFamily="66" charset="0"/>
              </a:rPr>
              <a:t> for Worship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 Practice</a:t>
            </a:r>
            <a:r>
              <a:rPr lang="en-GB" sz="3200" dirty="0">
                <a:latin typeface="Taffy" panose="03050402030202030204" pitchFamily="66" charset="0"/>
              </a:rPr>
              <a:t> of Worship (Three Aspects)</a:t>
            </a:r>
          </a:p>
          <a:p>
            <a:pPr marL="0" indent="0">
              <a:buNone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B17C22-C797-4277-BFD5-1270C8EB9A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5" r="13933" b="12623"/>
          <a:stretch/>
        </p:blipFill>
        <p:spPr>
          <a:xfrm rot="16200000">
            <a:off x="-2727173" y="2727176"/>
            <a:ext cx="6858000" cy="1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5373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Three Pillars of Worship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Acts 16.14: </a:t>
            </a:r>
            <a:r>
              <a:rPr lang="en-GB" sz="3200" dirty="0">
                <a:latin typeface="Taffy" panose="03050402030202030204" pitchFamily="66" charset="0"/>
              </a:rPr>
              <a:t>A certain woman named Lydia, a seller of purple, of the city of Thyatira, which worshipped [</a:t>
            </a:r>
            <a:r>
              <a:rPr lang="en-GB" sz="3200" i="1" dirty="0" err="1">
                <a:latin typeface="Taffy" panose="03050402030202030204" pitchFamily="66" charset="0"/>
              </a:rPr>
              <a:t>sebo</a:t>
            </a:r>
            <a:r>
              <a:rPr lang="en-GB" sz="3200" dirty="0">
                <a:latin typeface="Taffy" panose="03050402030202030204" pitchFamily="66" charset="0"/>
              </a:rPr>
              <a:t>] God…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Matthew 8.2: </a:t>
            </a:r>
            <a:r>
              <a:rPr lang="en-GB" sz="3200" dirty="0">
                <a:latin typeface="Taffy" panose="03050402030202030204" pitchFamily="66" charset="0"/>
              </a:rPr>
              <a:t>And, behold, there came a leper and worshipped [</a:t>
            </a:r>
            <a:r>
              <a:rPr lang="en-GB" sz="3200" i="1" dirty="0" err="1">
                <a:latin typeface="Taffy" panose="03050402030202030204" pitchFamily="66" charset="0"/>
              </a:rPr>
              <a:t>proskuneo</a:t>
            </a:r>
            <a:r>
              <a:rPr lang="en-GB" sz="3200" dirty="0">
                <a:latin typeface="Taffy" panose="03050402030202030204" pitchFamily="66" charset="0"/>
              </a:rPr>
              <a:t>] him.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Philippians 3.3: </a:t>
            </a:r>
            <a:r>
              <a:rPr lang="en-GB" sz="3200" dirty="0">
                <a:latin typeface="Taffy" panose="03050402030202030204" pitchFamily="66" charset="0"/>
              </a:rPr>
              <a:t>We are the circumcision, which worship [</a:t>
            </a:r>
            <a:r>
              <a:rPr lang="en-GB" sz="3200" i="1" dirty="0" err="1">
                <a:latin typeface="Taffy" panose="03050402030202030204" pitchFamily="66" charset="0"/>
              </a:rPr>
              <a:t>latreuo</a:t>
            </a:r>
            <a:r>
              <a:rPr lang="en-GB" sz="3200" dirty="0">
                <a:latin typeface="Taffy" panose="03050402030202030204" pitchFamily="66" charset="0"/>
              </a:rPr>
              <a:t>] God in the spirit…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AECDF-87C9-40C7-B690-DEC8E75744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5" r="13933" b="12623"/>
          <a:stretch/>
        </p:blipFill>
        <p:spPr>
          <a:xfrm rot="16200000">
            <a:off x="-2727173" y="2727176"/>
            <a:ext cx="6858000" cy="1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401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Three Pillars of Worship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62839"/>
          </a:xfrm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Genesis 18: </a:t>
            </a:r>
            <a:r>
              <a:rPr lang="en-GB" sz="3200" dirty="0">
                <a:latin typeface="Taffy" panose="03050402030202030204" pitchFamily="66" charset="0"/>
              </a:rPr>
              <a:t>And the LORD appeared unto him… [as] he sat in the tent door in the heat of the day; And he lift up his eyes and looked, and, lo, three men stood by him: and when he saw them, he ran to meet them from the tent door [APPRECIATION]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and bowed himself toward the ground [ADORATION]…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And I will fetch… bread… tender calf… [ACTIVITY].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AECDF-87C9-40C7-B690-DEC8E75744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5" r="13933" b="12623"/>
          <a:stretch/>
        </p:blipFill>
        <p:spPr>
          <a:xfrm rot="16200000">
            <a:off x="-2727173" y="2727176"/>
            <a:ext cx="6858000" cy="1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189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Three Pillars of Worship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6283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Matthew 2.11: </a:t>
            </a:r>
            <a:r>
              <a:rPr lang="en-GB" sz="3200" dirty="0">
                <a:latin typeface="Taffy" panose="03050402030202030204" pitchFamily="66" charset="0"/>
              </a:rPr>
              <a:t>And when they were come into the house, they saw the young child with Mary his mother [APPRECIATION]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and fell down, and worshipped him: [ADORATION]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and when they had opened their treasures, they presented unto him gifts; gold, and frankincense, and myrrh. [ACTIVITY]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AECDF-87C9-40C7-B690-DEC8E75744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5" r="13933" b="12623"/>
          <a:stretch/>
        </p:blipFill>
        <p:spPr>
          <a:xfrm rot="16200000">
            <a:off x="-2727173" y="2727176"/>
            <a:ext cx="6858000" cy="1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569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Three Pillars of Worship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6283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Psalm 45.1: </a:t>
            </a:r>
            <a:r>
              <a:rPr lang="en-GB" sz="3200" dirty="0">
                <a:latin typeface="Taffy" panose="03050402030202030204" pitchFamily="66" charset="0"/>
              </a:rPr>
              <a:t>My heart is </a:t>
            </a:r>
            <a:r>
              <a:rPr lang="en-GB" sz="3200" dirty="0" err="1">
                <a:latin typeface="Taffy" panose="03050402030202030204" pitchFamily="66" charset="0"/>
              </a:rPr>
              <a:t>inditing</a:t>
            </a:r>
            <a:r>
              <a:rPr lang="en-GB" sz="3200" dirty="0">
                <a:latin typeface="Taffy" panose="03050402030202030204" pitchFamily="66" charset="0"/>
              </a:rPr>
              <a:t> a good matter: I speak of the things which I have made touching the king: My tongue is the pen of a ready writer.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Matthew 4.10: </a:t>
            </a:r>
            <a:r>
              <a:rPr lang="en-GB" sz="3200" dirty="0">
                <a:latin typeface="Taffy" panose="03050402030202030204" pitchFamily="66" charset="0"/>
              </a:rPr>
              <a:t>Thou shalt worship the Lord thy God, and him only shalt thou serve.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AECDF-87C9-40C7-B690-DEC8E75744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5" r="13933" b="12623"/>
          <a:stretch/>
        </p:blipFill>
        <p:spPr>
          <a:xfrm rot="16200000">
            <a:off x="-2727173" y="2727176"/>
            <a:ext cx="6858000" cy="1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016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Three Pictures of Worship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336517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John 9: </a:t>
            </a:r>
            <a:r>
              <a:rPr lang="en-GB" sz="3200" dirty="0">
                <a:latin typeface="Taffy" panose="03050402030202030204" pitchFamily="66" charset="0"/>
              </a:rPr>
              <a:t>One thing I know, that, whereas I was blind, now I see.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Jesus heard that they had cast him out; and when he had found him, he said unto him, Dost thou believe on the </a:t>
            </a:r>
            <a:r>
              <a:rPr lang="en-GB" sz="3200" u="sng" dirty="0">
                <a:latin typeface="Taffy" panose="03050402030202030204" pitchFamily="66" charset="0"/>
              </a:rPr>
              <a:t>Son of God</a:t>
            </a:r>
            <a:r>
              <a:rPr lang="en-GB" sz="3200" dirty="0">
                <a:latin typeface="Taffy" panose="03050402030202030204" pitchFamily="66" charset="0"/>
              </a:rPr>
              <a:t>? He answered and said, Who is he, Lord, that I might believe on him?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And Jesus said unto him, Thou hast both seen him, and it is he that </a:t>
            </a:r>
            <a:r>
              <a:rPr lang="en-GB" sz="3200" dirty="0" err="1">
                <a:latin typeface="Taffy" panose="03050402030202030204" pitchFamily="66" charset="0"/>
              </a:rPr>
              <a:t>talketh</a:t>
            </a:r>
            <a:r>
              <a:rPr lang="en-GB" sz="3200" dirty="0">
                <a:latin typeface="Taffy" panose="03050402030202030204" pitchFamily="66" charset="0"/>
              </a:rPr>
              <a:t> with thee. And he said, Lord, I believe. And he </a:t>
            </a:r>
            <a:r>
              <a:rPr lang="en-GB" sz="3200" u="sng" dirty="0">
                <a:latin typeface="Taffy" panose="03050402030202030204" pitchFamily="66" charset="0"/>
              </a:rPr>
              <a:t>worshipped</a:t>
            </a:r>
            <a:r>
              <a:rPr lang="en-GB" sz="3200" dirty="0">
                <a:latin typeface="Taffy" panose="03050402030202030204" pitchFamily="66" charset="0"/>
              </a:rPr>
              <a:t> him.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AECDF-87C9-40C7-B690-DEC8E75744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5" r="13933" b="12623"/>
          <a:stretch/>
        </p:blipFill>
        <p:spPr>
          <a:xfrm rot="16200000">
            <a:off x="-2727173" y="2727176"/>
            <a:ext cx="6858000" cy="1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104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Three Pictures of Worship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336517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Song 5.9: </a:t>
            </a:r>
            <a:r>
              <a:rPr lang="en-GB" sz="3200" dirty="0">
                <a:latin typeface="Taffy" panose="03050402030202030204" pitchFamily="66" charset="0"/>
              </a:rPr>
              <a:t>What is thy beloved more than another beloved?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John 12.3: </a:t>
            </a:r>
            <a:r>
              <a:rPr lang="en-GB" sz="3200" dirty="0">
                <a:latin typeface="Taffy" panose="03050402030202030204" pitchFamily="66" charset="0"/>
              </a:rPr>
              <a:t>Then took Mary a pound of ointment of spikenard, very costly, and anointed the feet of Jesus, and wiped his feet with her hair: and the house was filled with the odour of the ointment.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AECDF-87C9-40C7-B690-DEC8E75744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5" r="13933" b="12623"/>
          <a:stretch/>
        </p:blipFill>
        <p:spPr>
          <a:xfrm rot="16200000">
            <a:off x="-2727173" y="2727176"/>
            <a:ext cx="6858000" cy="1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489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Three Principles of Worship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490446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u="sng" dirty="0">
                <a:latin typeface="Taffy" panose="03050402030202030204" pitchFamily="66" charset="0"/>
              </a:rPr>
              <a:t>WHERE</a:t>
            </a:r>
            <a:r>
              <a:rPr lang="en-GB" sz="3200" b="1" dirty="0">
                <a:latin typeface="Taffy" panose="03050402030202030204" pitchFamily="66" charset="0"/>
              </a:rPr>
              <a:t>. John 4.21: </a:t>
            </a:r>
            <a:r>
              <a:rPr lang="en-GB" sz="3200" dirty="0">
                <a:latin typeface="Taffy" panose="03050402030202030204" pitchFamily="66" charset="0"/>
              </a:rPr>
              <a:t>Jesus saith unto her, Woman, believe me, the hour cometh, when ye shall neither in this mountain, nor yet at Jerusalem, worship…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u="sng" dirty="0">
                <a:latin typeface="Taffy" panose="03050402030202030204" pitchFamily="66" charset="0"/>
              </a:rPr>
              <a:t>WHO</a:t>
            </a:r>
            <a:r>
              <a:rPr lang="en-GB" sz="3200" dirty="0">
                <a:latin typeface="Taffy" panose="03050402030202030204" pitchFamily="66" charset="0"/>
              </a:rPr>
              <a:t>. </a:t>
            </a:r>
            <a:r>
              <a:rPr lang="en-GB" sz="3200" b="1" dirty="0">
                <a:latin typeface="Taffy" panose="03050402030202030204" pitchFamily="66" charset="0"/>
              </a:rPr>
              <a:t>John 4.23: </a:t>
            </a:r>
            <a:r>
              <a:rPr lang="en-GB" sz="3200" dirty="0">
                <a:latin typeface="Taffy" panose="03050402030202030204" pitchFamily="66" charset="0"/>
              </a:rPr>
              <a:t>The true worshippers shall worship the Father…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u="sng" dirty="0">
                <a:latin typeface="Taffy" panose="03050402030202030204" pitchFamily="66" charset="0"/>
              </a:rPr>
              <a:t>HOW</a:t>
            </a:r>
            <a:r>
              <a:rPr lang="en-GB" sz="3200" dirty="0">
                <a:latin typeface="Taffy" panose="03050402030202030204" pitchFamily="66" charset="0"/>
              </a:rPr>
              <a:t>. </a:t>
            </a:r>
            <a:r>
              <a:rPr lang="en-GB" sz="3200" b="1" dirty="0">
                <a:latin typeface="Taffy" panose="03050402030202030204" pitchFamily="66" charset="0"/>
              </a:rPr>
              <a:t>John 4.24: </a:t>
            </a:r>
            <a:r>
              <a:rPr lang="en-GB" sz="3200" dirty="0">
                <a:latin typeface="Taffy" panose="03050402030202030204" pitchFamily="66" charset="0"/>
              </a:rPr>
              <a:t>God is a Spirit: and they that worship him must worship him in spirit and in truth.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AECDF-87C9-40C7-B690-DEC8E75744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5" r="13933" b="12623"/>
          <a:stretch/>
        </p:blipFill>
        <p:spPr>
          <a:xfrm rot="16200000">
            <a:off x="-2727173" y="2727176"/>
            <a:ext cx="6858000" cy="1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152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Three Principles of Worship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3313759" cy="4904469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GB" sz="3200" dirty="0">
                <a:latin typeface="Taffy" panose="03050402030202030204" pitchFamily="66" charset="0"/>
              </a:rPr>
              <a:t>Who the Son sets free</a:t>
            </a:r>
          </a:p>
          <a:p>
            <a:pPr marL="0" indent="0" algn="ctr">
              <a:buNone/>
            </a:pPr>
            <a:r>
              <a:rPr lang="en-GB" sz="3200" dirty="0">
                <a:latin typeface="Taffy" panose="03050402030202030204" pitchFamily="66" charset="0"/>
              </a:rPr>
              <a:t>Oh is free indeed </a:t>
            </a:r>
          </a:p>
          <a:p>
            <a:pPr marL="0" indent="0" algn="ctr">
              <a:buNone/>
            </a:pPr>
            <a:r>
              <a:rPr lang="en-GB" sz="3200" u="sng" dirty="0">
                <a:latin typeface="Taffy" panose="03050402030202030204" pitchFamily="66" charset="0"/>
              </a:rPr>
              <a:t>I’m</a:t>
            </a:r>
            <a:r>
              <a:rPr lang="en-GB" sz="3200" dirty="0">
                <a:latin typeface="Taffy" panose="03050402030202030204" pitchFamily="66" charset="0"/>
              </a:rPr>
              <a:t> a child of God </a:t>
            </a:r>
          </a:p>
          <a:p>
            <a:pPr marL="0" indent="0" algn="ctr">
              <a:buNone/>
            </a:pPr>
            <a:r>
              <a:rPr lang="en-GB" sz="3200" dirty="0">
                <a:latin typeface="Taffy" panose="03050402030202030204" pitchFamily="66" charset="0"/>
              </a:rPr>
              <a:t>Yes </a:t>
            </a:r>
            <a:r>
              <a:rPr lang="en-GB" sz="3200" u="sng" dirty="0">
                <a:latin typeface="Taffy" panose="03050402030202030204" pitchFamily="66" charset="0"/>
              </a:rPr>
              <a:t>I am</a:t>
            </a:r>
          </a:p>
          <a:p>
            <a:pPr marL="0" indent="0" algn="ctr">
              <a:buNone/>
            </a:pPr>
            <a:r>
              <a:rPr lang="en-GB" sz="3200" dirty="0">
                <a:latin typeface="Taffy" panose="03050402030202030204" pitchFamily="66" charset="0"/>
              </a:rPr>
              <a:t>In my Father’s house </a:t>
            </a:r>
          </a:p>
          <a:p>
            <a:pPr marL="0" indent="0" algn="ctr">
              <a:buNone/>
            </a:pPr>
            <a:r>
              <a:rPr lang="en-GB" sz="3200" dirty="0">
                <a:latin typeface="Taffy" panose="03050402030202030204" pitchFamily="66" charset="0"/>
              </a:rPr>
              <a:t>There’s a place for </a:t>
            </a:r>
            <a:r>
              <a:rPr lang="en-GB" sz="3200" u="sng" dirty="0">
                <a:latin typeface="Taffy" panose="03050402030202030204" pitchFamily="66" charset="0"/>
              </a:rPr>
              <a:t>me</a:t>
            </a:r>
            <a:r>
              <a:rPr lang="en-GB" sz="3200" dirty="0">
                <a:latin typeface="Taffy" panose="03050402030202030204" pitchFamily="66" charset="0"/>
              </a:rPr>
              <a:t> </a:t>
            </a:r>
          </a:p>
          <a:p>
            <a:pPr marL="0" indent="0" algn="ctr">
              <a:buNone/>
            </a:pPr>
            <a:r>
              <a:rPr lang="en-GB" sz="3200" u="sng" dirty="0">
                <a:latin typeface="Taffy" panose="03050402030202030204" pitchFamily="66" charset="0"/>
              </a:rPr>
              <a:t>I’m</a:t>
            </a:r>
            <a:r>
              <a:rPr lang="en-GB" sz="3200" dirty="0">
                <a:latin typeface="Taffy" panose="03050402030202030204" pitchFamily="66" charset="0"/>
              </a:rPr>
              <a:t> a child of God </a:t>
            </a:r>
          </a:p>
          <a:p>
            <a:pPr marL="0" indent="0" algn="ctr">
              <a:buNone/>
            </a:pPr>
            <a:r>
              <a:rPr lang="en-GB" sz="3200" dirty="0">
                <a:latin typeface="Taffy" panose="03050402030202030204" pitchFamily="66" charset="0"/>
              </a:rPr>
              <a:t>Yes </a:t>
            </a:r>
            <a:r>
              <a:rPr lang="en-GB" sz="3200" u="sng" dirty="0">
                <a:latin typeface="Taffy" panose="03050402030202030204" pitchFamily="66" charset="0"/>
              </a:rPr>
              <a:t>I am</a:t>
            </a:r>
          </a:p>
          <a:p>
            <a:pPr marL="0" indent="0" algn="ctr">
              <a:buNone/>
            </a:pPr>
            <a:endParaRPr lang="en-GB" sz="3200" dirty="0">
              <a:latin typeface="Taffy" panose="03050402030202030204" pitchFamily="66" charset="0"/>
            </a:endParaRPr>
          </a:p>
          <a:p>
            <a:pPr marL="0" indent="0" algn="ctr">
              <a:buNone/>
            </a:pPr>
            <a:r>
              <a:rPr lang="en-GB" sz="3200" u="sng" dirty="0">
                <a:latin typeface="Taffy" panose="03050402030202030204" pitchFamily="66" charset="0"/>
              </a:rPr>
              <a:t>I am </a:t>
            </a:r>
            <a:r>
              <a:rPr lang="en-GB" sz="3200" dirty="0">
                <a:latin typeface="Taffy" panose="03050402030202030204" pitchFamily="66" charset="0"/>
              </a:rPr>
              <a:t>chosen </a:t>
            </a:r>
          </a:p>
          <a:p>
            <a:pPr marL="0" indent="0" algn="ctr">
              <a:buNone/>
            </a:pPr>
            <a:r>
              <a:rPr lang="en-GB" sz="3200" dirty="0">
                <a:latin typeface="Taffy" panose="03050402030202030204" pitchFamily="66" charset="0"/>
              </a:rPr>
              <a:t>Not forsaken</a:t>
            </a:r>
          </a:p>
          <a:p>
            <a:pPr marL="0" indent="0" algn="ctr">
              <a:buNone/>
            </a:pPr>
            <a:r>
              <a:rPr lang="en-GB" sz="3200" u="sng" dirty="0">
                <a:latin typeface="Taffy" panose="03050402030202030204" pitchFamily="66" charset="0"/>
              </a:rPr>
              <a:t>I am </a:t>
            </a:r>
            <a:r>
              <a:rPr lang="en-GB" sz="3200" dirty="0">
                <a:latin typeface="Taffy" panose="03050402030202030204" pitchFamily="66" charset="0"/>
              </a:rPr>
              <a:t>who You say </a:t>
            </a:r>
            <a:r>
              <a:rPr lang="en-GB" sz="3200" u="sng" dirty="0">
                <a:latin typeface="Taffy" panose="03050402030202030204" pitchFamily="66" charset="0"/>
              </a:rPr>
              <a:t>I am</a:t>
            </a:r>
          </a:p>
          <a:p>
            <a:pPr marL="0" indent="0" algn="ctr">
              <a:buNone/>
            </a:pPr>
            <a:r>
              <a:rPr lang="en-GB" sz="3200" dirty="0">
                <a:latin typeface="Taffy" panose="03050402030202030204" pitchFamily="66" charset="0"/>
              </a:rPr>
              <a:t>You are for </a:t>
            </a:r>
            <a:r>
              <a:rPr lang="en-GB" sz="3200" u="sng" dirty="0">
                <a:latin typeface="Taffy" panose="03050402030202030204" pitchFamily="66" charset="0"/>
              </a:rPr>
              <a:t>me</a:t>
            </a:r>
            <a:r>
              <a:rPr lang="en-GB" sz="3200" dirty="0">
                <a:latin typeface="Taffy" panose="03050402030202030204" pitchFamily="66" charset="0"/>
              </a:rPr>
              <a:t> </a:t>
            </a:r>
          </a:p>
          <a:p>
            <a:pPr marL="0" indent="0" algn="ctr">
              <a:buNone/>
            </a:pPr>
            <a:r>
              <a:rPr lang="en-GB" sz="3200" dirty="0">
                <a:latin typeface="Taffy" panose="03050402030202030204" pitchFamily="66" charset="0"/>
              </a:rPr>
              <a:t>Not against </a:t>
            </a:r>
            <a:r>
              <a:rPr lang="en-GB" sz="3200" u="sng" dirty="0">
                <a:latin typeface="Taffy" panose="03050402030202030204" pitchFamily="66" charset="0"/>
              </a:rPr>
              <a:t>me</a:t>
            </a:r>
          </a:p>
          <a:p>
            <a:pPr marL="0" indent="0" algn="ctr">
              <a:buNone/>
            </a:pPr>
            <a:r>
              <a:rPr lang="en-GB" sz="3200" u="sng" dirty="0">
                <a:latin typeface="Taffy" panose="03050402030202030204" pitchFamily="66" charset="0"/>
              </a:rPr>
              <a:t>I am </a:t>
            </a:r>
            <a:r>
              <a:rPr lang="en-GB" sz="3200" dirty="0">
                <a:latin typeface="Taffy" panose="03050402030202030204" pitchFamily="66" charset="0"/>
              </a:rPr>
              <a:t>who You say </a:t>
            </a:r>
            <a:r>
              <a:rPr lang="en-GB" sz="3200" u="sng" dirty="0">
                <a:latin typeface="Taffy" panose="03050402030202030204" pitchFamily="66" charset="0"/>
              </a:rPr>
              <a:t>I am</a:t>
            </a:r>
          </a:p>
          <a:p>
            <a:pPr marL="0" indent="0">
              <a:buNone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AECDF-87C9-40C7-B690-DEC8E75744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5" r="13933" b="12623"/>
          <a:stretch/>
        </p:blipFill>
        <p:spPr>
          <a:xfrm rot="16200000">
            <a:off x="-2727173" y="2727176"/>
            <a:ext cx="6858000" cy="1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D82D945-A986-4449-AE30-5FB7A0FA8F26}"/>
              </a:ext>
            </a:extLst>
          </p:cNvPr>
          <p:cNvSpPr txBox="1">
            <a:spLocks/>
          </p:cNvSpPr>
          <p:nvPr/>
        </p:nvSpPr>
        <p:spPr>
          <a:xfrm>
            <a:off x="4788024" y="1924927"/>
            <a:ext cx="4073342" cy="38643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100" dirty="0">
                <a:latin typeface="Taffy" panose="03050402030202030204" pitchFamily="66" charset="0"/>
              </a:rPr>
              <a:t>Alas! and did my Saviour bleed</a:t>
            </a:r>
          </a:p>
          <a:p>
            <a:pPr marL="0" indent="0" algn="ctr">
              <a:buNone/>
            </a:pPr>
            <a:r>
              <a:rPr lang="en-GB" sz="2100" dirty="0">
                <a:latin typeface="Taffy" panose="03050402030202030204" pitchFamily="66" charset="0"/>
              </a:rPr>
              <a:t>And did my </a:t>
            </a:r>
            <a:r>
              <a:rPr lang="en-GB" sz="2100" dirty="0" err="1">
                <a:latin typeface="Taffy" panose="03050402030202030204" pitchFamily="66" charset="0"/>
              </a:rPr>
              <a:t>Sov’reign</a:t>
            </a:r>
            <a:r>
              <a:rPr lang="en-GB" sz="2100" dirty="0">
                <a:latin typeface="Taffy" panose="03050402030202030204" pitchFamily="66" charset="0"/>
              </a:rPr>
              <a:t> die?</a:t>
            </a:r>
          </a:p>
          <a:p>
            <a:pPr marL="0" indent="0" algn="ctr">
              <a:buNone/>
            </a:pPr>
            <a:r>
              <a:rPr lang="en-GB" sz="2100" dirty="0">
                <a:latin typeface="Taffy" panose="03050402030202030204" pitchFamily="66" charset="0"/>
              </a:rPr>
              <a:t>Would He devote that sacred head</a:t>
            </a:r>
          </a:p>
          <a:p>
            <a:pPr marL="0" indent="0" algn="ctr">
              <a:buNone/>
            </a:pPr>
            <a:r>
              <a:rPr lang="en-GB" sz="2100" dirty="0">
                <a:latin typeface="Taffy" panose="03050402030202030204" pitchFamily="66" charset="0"/>
              </a:rPr>
              <a:t>For such a </a:t>
            </a:r>
            <a:r>
              <a:rPr lang="en-GB" sz="2100" u="sng" dirty="0">
                <a:latin typeface="Taffy" panose="03050402030202030204" pitchFamily="66" charset="0"/>
              </a:rPr>
              <a:t>worm</a:t>
            </a:r>
            <a:r>
              <a:rPr lang="en-GB" sz="2100" dirty="0">
                <a:latin typeface="Taffy" panose="03050402030202030204" pitchFamily="66" charset="0"/>
              </a:rPr>
              <a:t> as I?</a:t>
            </a:r>
          </a:p>
          <a:p>
            <a:pPr marL="0" indent="0" algn="ctr">
              <a:buNone/>
            </a:pPr>
            <a:endParaRPr lang="en-GB" sz="2100" dirty="0">
              <a:latin typeface="Taffy" panose="03050402030202030204" pitchFamily="66" charset="0"/>
            </a:endParaRPr>
          </a:p>
          <a:p>
            <a:pPr marL="0" indent="0" algn="ctr">
              <a:buNone/>
            </a:pPr>
            <a:r>
              <a:rPr lang="en-GB" sz="2100" dirty="0">
                <a:latin typeface="Taffy" panose="03050402030202030204" pitchFamily="66" charset="0"/>
              </a:rPr>
              <a:t>Was it for </a:t>
            </a:r>
            <a:r>
              <a:rPr lang="en-GB" sz="2100" u="sng" dirty="0">
                <a:latin typeface="Taffy" panose="03050402030202030204" pitchFamily="66" charset="0"/>
              </a:rPr>
              <a:t>crimes</a:t>
            </a:r>
            <a:r>
              <a:rPr lang="en-GB" sz="2100" dirty="0">
                <a:latin typeface="Taffy" panose="03050402030202030204" pitchFamily="66" charset="0"/>
              </a:rPr>
              <a:t> that I had done</a:t>
            </a:r>
          </a:p>
          <a:p>
            <a:pPr marL="0" indent="0" algn="ctr">
              <a:buNone/>
            </a:pPr>
            <a:r>
              <a:rPr lang="en-GB" sz="2100" dirty="0">
                <a:latin typeface="Taffy" panose="03050402030202030204" pitchFamily="66" charset="0"/>
              </a:rPr>
              <a:t>He groaned upon the tree?</a:t>
            </a:r>
          </a:p>
          <a:p>
            <a:pPr marL="0" indent="0" algn="ctr">
              <a:buNone/>
            </a:pPr>
            <a:r>
              <a:rPr lang="en-GB" sz="2100" dirty="0">
                <a:latin typeface="Taffy" panose="03050402030202030204" pitchFamily="66" charset="0"/>
              </a:rPr>
              <a:t>Amazing pity! grace unknown!</a:t>
            </a:r>
          </a:p>
          <a:p>
            <a:pPr marL="0" indent="0" algn="ctr">
              <a:buNone/>
            </a:pPr>
            <a:r>
              <a:rPr lang="en-GB" sz="2100" dirty="0">
                <a:latin typeface="Taffy" panose="03050402030202030204" pitchFamily="66" charset="0"/>
              </a:rPr>
              <a:t>And love beyond degree!</a:t>
            </a:r>
          </a:p>
        </p:txBody>
      </p:sp>
    </p:spTree>
    <p:extLst>
      <p:ext uri="{BB962C8B-B14F-4D97-AF65-F5344CB8AC3E}">
        <p14:creationId xmlns:p14="http://schemas.microsoft.com/office/powerpoint/2010/main" val="133567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Three Preparations for Worship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490446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Matthew 5.23-24: </a:t>
            </a:r>
            <a:r>
              <a:rPr lang="en-GB" sz="3200" dirty="0">
                <a:latin typeface="Taffy" panose="03050402030202030204" pitchFamily="66" charset="0"/>
              </a:rPr>
              <a:t>Therefore if thou bring thy gift to the altar, and there </a:t>
            </a:r>
            <a:r>
              <a:rPr lang="en-GB" sz="3200" dirty="0" err="1">
                <a:latin typeface="Taffy" panose="03050402030202030204" pitchFamily="66" charset="0"/>
              </a:rPr>
              <a:t>rememberest</a:t>
            </a:r>
            <a:r>
              <a:rPr lang="en-GB" sz="3200" dirty="0">
                <a:latin typeface="Taffy" panose="03050402030202030204" pitchFamily="66" charset="0"/>
              </a:rPr>
              <a:t> that thy brother hath ought against thee; Leave there thy gift before the altar, and go thy way; first be reconciled to thy brother, and then come and offer thy gift.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AECDF-87C9-40C7-B690-DEC8E75744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5" r="13933" b="12623"/>
          <a:stretch/>
        </p:blipFill>
        <p:spPr>
          <a:xfrm rot="16200000">
            <a:off x="-2727173" y="2727176"/>
            <a:ext cx="6858000" cy="1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4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Three Preparations for Worship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4904469"/>
          </a:xfrm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Malachi 1.8: </a:t>
            </a:r>
            <a:r>
              <a:rPr lang="en-GB" sz="3200" dirty="0">
                <a:latin typeface="Taffy" panose="03050402030202030204" pitchFamily="66" charset="0"/>
              </a:rPr>
              <a:t>And if ye offer the blind for sacrifice, is it not evil? And if ye offer the lame and sick, is it not evil? Offer it now unto thy governor; Will he be pleased with thee, or accept thy person? saith the LORD of hosts.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Amos 5.21-22: </a:t>
            </a:r>
            <a:r>
              <a:rPr lang="en-GB" sz="3200" dirty="0">
                <a:latin typeface="Taffy" panose="03050402030202030204" pitchFamily="66" charset="0"/>
              </a:rPr>
              <a:t>I hate, I despise your feast days… Though ye offer me burnt offerings and your meat offerings, I will not accept them: Neither will I regard the peace offerings of your fat beasts.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AECDF-87C9-40C7-B690-DEC8E75744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5" r="13933" b="12623"/>
          <a:stretch/>
        </p:blipFill>
        <p:spPr>
          <a:xfrm rot="16200000">
            <a:off x="-2727173" y="2727176"/>
            <a:ext cx="6858000" cy="1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771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sz="3600" b="1" u="sng" dirty="0">
                <a:latin typeface="Taffy" panose="03050402030202030204" pitchFamily="66" charset="0"/>
              </a:rPr>
              <a:t>Practice of Worship (Three Aspects)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336517"/>
          </a:xfrm>
        </p:spPr>
        <p:txBody>
          <a:bodyPr>
            <a:normAutofit fontScale="925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Hebrews 13.15: </a:t>
            </a:r>
            <a:r>
              <a:rPr lang="en-GB" sz="3200" dirty="0">
                <a:latin typeface="Taffy" panose="03050402030202030204" pitchFamily="66" charset="0"/>
              </a:rPr>
              <a:t>By him therefore let us offer the sacrifice of </a:t>
            </a:r>
            <a:r>
              <a:rPr lang="en-GB" sz="3200" u="sng" dirty="0">
                <a:latin typeface="Taffy" panose="03050402030202030204" pitchFamily="66" charset="0"/>
              </a:rPr>
              <a:t>praise</a:t>
            </a:r>
            <a:r>
              <a:rPr lang="en-GB" sz="3200" dirty="0">
                <a:latin typeface="Taffy" panose="03050402030202030204" pitchFamily="66" charset="0"/>
              </a:rPr>
              <a:t> to God continually, that is, the fruit of our lips giving thanks to his name.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v.16: </a:t>
            </a:r>
            <a:r>
              <a:rPr lang="en-GB" sz="3200" dirty="0">
                <a:latin typeface="Taffy" panose="03050402030202030204" pitchFamily="66" charset="0"/>
              </a:rPr>
              <a:t>But to do good and to communicate forget not: for with such sacrifices God is well pleased. [Possessions]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Romans 12.1: </a:t>
            </a:r>
            <a:r>
              <a:rPr lang="en-GB" sz="3200" dirty="0">
                <a:latin typeface="Taffy" panose="03050402030202030204" pitchFamily="66" charset="0"/>
              </a:rPr>
              <a:t>I beseech you therefore, brethren, by the mercies of God, that ye present your bodies a living sacrifice, holy, acceptable unto God, which is your reasonable service. [Persons]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AECDF-87C9-40C7-B690-DEC8E75744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5" r="13933" b="12623"/>
          <a:stretch/>
        </p:blipFill>
        <p:spPr>
          <a:xfrm rot="16200000">
            <a:off x="-2727173" y="2727176"/>
            <a:ext cx="6858000" cy="1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029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940</Words>
  <Application>Microsoft Office PowerPoint</Application>
  <PresentationFormat>On-screen Show (4:3)</PresentationFormat>
  <Paragraphs>70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Albertus Medium</vt:lpstr>
      <vt:lpstr>Arial</vt:lpstr>
      <vt:lpstr>Calibri</vt:lpstr>
      <vt:lpstr>Calibri Light</vt:lpstr>
      <vt:lpstr>Courier New</vt:lpstr>
      <vt:lpstr>Taffy</vt:lpstr>
      <vt:lpstr>Times New Roman</vt:lpstr>
      <vt:lpstr>Office Theme</vt:lpstr>
      <vt:lpstr>PowerPoint Presentation</vt:lpstr>
      <vt:lpstr>Worship</vt:lpstr>
      <vt:lpstr>Three Pillars of Worship</vt:lpstr>
      <vt:lpstr>Three Pillars of Worship</vt:lpstr>
      <vt:lpstr>Three Pillars of Worship</vt:lpstr>
      <vt:lpstr>Three Pillars of Worship</vt:lpstr>
      <vt:lpstr>Three Pictures of Worship</vt:lpstr>
      <vt:lpstr>Three Pictures of Worship</vt:lpstr>
      <vt:lpstr>Three Principles of Worship</vt:lpstr>
      <vt:lpstr>Three Principles of Worship</vt:lpstr>
      <vt:lpstr>Three Preparations for Worship</vt:lpstr>
      <vt:lpstr>Three Preparations for Worship</vt:lpstr>
      <vt:lpstr>Practice of Worship (Three Aspects)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Rudge</dc:creator>
  <cp:lastModifiedBy>Dan Rudge</cp:lastModifiedBy>
  <cp:revision>77</cp:revision>
  <dcterms:created xsi:type="dcterms:W3CDTF">2016-06-13T06:30:12Z</dcterms:created>
  <dcterms:modified xsi:type="dcterms:W3CDTF">2018-06-22T21:31:54Z</dcterms:modified>
</cp:coreProperties>
</file>